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70599E-7785-472D-8BBC-3B7DF937BD67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CC76D05-CA51-4956-BB08-B14610E13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604A-631F-4534-90B7-08346B16484A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B599-4341-4426-85E6-B6E27106E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101B-3853-4D52-9C80-65DCB1376F98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B60A-CAB1-4F6F-9945-D399272FC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A4EC-52F8-4CE4-AD25-492D5239C8EF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C42B-C94F-45C3-AA85-7352B452F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56034A-6CE6-4F68-A01B-43C71DE7A71A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FF140A-8E13-4E3F-B7B1-536E6B100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3D614D-CD05-4287-97D1-7C671AEBDC34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6F2173-6F4E-42DF-BCD1-306DD469D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C81F69-F47D-4E5F-957C-C0A4B8762755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5F7F2A-9096-44E3-95B1-67EDEB677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972D45-23BB-4F08-AC93-F447B005F328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A23E23-96F6-43F5-BDA5-A347AF56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1029-3EB8-4472-BD40-4B596EB54D41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D8EC-5C6B-4187-9A82-D9F7CBC8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1CDFF3-2115-4879-84A5-549D0C14F998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771527-4449-47EE-86A5-C4A798E6A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EE4806-B1EA-41E5-9CF8-FC4024FC7B15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899E9F-C239-40A6-9560-6591663CD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9CAA162-1987-4A59-9DD2-7EF13BF6E1B2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FC399CA-EB32-4D2E-A90C-2F702560E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aza%20javnih%20institucija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if.ne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hyperlink" Target="Baza%20javnih%20institucija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51459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MONITORING I ANALIZA OTVORENOSTI FINANSIRANJA OP</a:t>
            </a:r>
            <a:r>
              <a:rPr lang="hr-HR" sz="3600" dirty="0" smtClean="0"/>
              <a:t>ŠTINA I JAVNIH PREDUZEĆA U REPUBLICI SRPSKOJ</a:t>
            </a:r>
            <a:endParaRPr lang="en-US" sz="3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457200" y="419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64008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hr-HR" sz="2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Ušteđen dolar</a:t>
            </a:r>
            <a:r>
              <a:rPr kumimoji="0" lang="hr-HR" sz="25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je zarađen dolar</a:t>
            </a:r>
          </a:p>
          <a:p>
            <a:pPr marL="0" marR="64008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lang="hr-HR" sz="160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Benjamin</a:t>
            </a:r>
            <a:r>
              <a:rPr lang="hr-H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Franklin, pisac i državnik 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Opšti i specifični ciljevi projekta</a:t>
            </a: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Opis problema</a:t>
            </a: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Glavne aktivnosti</a:t>
            </a: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Predlaganje rješenja</a:t>
            </a: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r-Latn-CS" dirty="0" smtClean="0"/>
              <a:t>Uvod u projekat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Javna potrošnja kao značajna komponenta ekonomskog sistema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Gruba podjela </a:t>
            </a:r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javne potrošnje:</a:t>
            </a:r>
          </a:p>
          <a:p>
            <a:pPr marL="565150" indent="-457200">
              <a:buFont typeface="+mj-lt"/>
              <a:buAutoNum type="arabicPeriod"/>
            </a:pPr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Budžetski sistem</a:t>
            </a:r>
          </a:p>
          <a:p>
            <a:pPr marL="566737" indent="-457200">
              <a:buFont typeface="+mj-lt"/>
              <a:buAutoNum type="arabicPeriod"/>
            </a:pPr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Institucije van budžetskog sistema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Budžetski sistem:</a:t>
            </a:r>
          </a:p>
          <a:p>
            <a:pPr marL="566737" indent="-457200">
              <a:buFont typeface="+mj-lt"/>
              <a:buAutoNum type="arabicPeriod"/>
            </a:pPr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Budžet Republike</a:t>
            </a:r>
          </a:p>
          <a:p>
            <a:pPr marL="566737" indent="-457200">
              <a:buFont typeface="+mj-lt"/>
              <a:buAutoNum type="arabicPeriod"/>
            </a:pPr>
            <a:r>
              <a:rPr lang="sr-Latn-CS" sz="25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Budžet lokalnih zajednica</a:t>
            </a:r>
          </a:p>
          <a:p>
            <a:pPr marL="566737" indent="-457200">
              <a:buFont typeface="+mj-lt"/>
              <a:buAutoNum type="arabicPeriod"/>
            </a:pPr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Budžeti fondova</a:t>
            </a:r>
          </a:p>
          <a:p>
            <a:pPr marL="566737" indent="-457200"/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Javna preduzeća nisu u sklopu budžetskog sistema</a:t>
            </a: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r-Latn-CS" dirty="0" smtClean="0"/>
              <a:t>Javna potrošnja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Zakonodavni okvir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Sistem izvještavanja- jedinice lokalne samouprave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Izvještavanje za javna preduzeća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Transparentnost kao jedan od principa funkcionisanje javnih institucija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Značaj dostupnosti informacija za javnost</a:t>
            </a: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Praćenje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opština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i javnih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od strane medija kao korektivni instrument izvještavanja javnih institucija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r-Latn-CS" dirty="0" smtClean="0"/>
              <a:t>Dostupnost informacija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lvl="0"/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Revizija javnog sektora kao mehanizam kontrole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Zakonodavno-pravni okvir</a:t>
            </a: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Obveznici godišnje revizije javnog sektora</a:t>
            </a: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(Ne)zavisnost Glavne službe 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Dometi i 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ograničenja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Trenutna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potencijalna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komercijalne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revizije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r-Latn-CS" dirty="0" smtClean="0"/>
              <a:t>Mehanizmi kontrole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lvl="0"/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Ukupan broj jedinica lokalne samouprave-63</a:t>
            </a:r>
          </a:p>
          <a:p>
            <a:pPr lvl="0"/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Usvojeni budžeti za 2013. godinu kumulativno iznosi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623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mln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. KM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Trenutno, nisu obveznici godišnje revizije računa od strane Glavne službe</a:t>
            </a: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Povećan rizik od nezakonitosti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Link na bazu opština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Op</a:t>
            </a:r>
            <a:r>
              <a:rPr lang="hr-HR" dirty="0" err="1" smtClean="0"/>
              <a:t>štine</a:t>
            </a:r>
            <a:r>
              <a:rPr lang="hr-HR" dirty="0" smtClean="0"/>
              <a:t> i gradovi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lvl="0"/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Službena evidencija uspostavljena prije dvije godine od strane APIF-a ( 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www.apif.net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/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Prema navedenoj evidenciji broj javnih </a:t>
            </a:r>
            <a:r>
              <a:rPr lang="hr-HR" sz="25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 149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latin typeface="Times New Roman" pitchFamily="18" charset="0"/>
                <a:cs typeface="Times New Roman" pitchFamily="18" charset="0"/>
              </a:rPr>
              <a:t>Da li je evidencija potpuna ?</a:t>
            </a:r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Javna preduzeća obveznici revizije od strane komercijalnih revizorskih kuća</a:t>
            </a: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</a:rPr>
              <a:t>(Ne)dostupnost finansijskih i revizorskih izvještaja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5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Link na bazu javnih preduzeća</a:t>
            </a:r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dirty="0" smtClean="0"/>
              <a:t>Javna </a:t>
            </a:r>
            <a:r>
              <a:rPr lang="hr-HR" dirty="0" err="1" smtClean="0"/>
              <a:t>preduzeća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i finansiranja za NV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Izvori finansiranja za NVO</Template>
  <TotalTime>70</TotalTime>
  <Words>232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Izvori finansiranja za NVO</vt:lpstr>
      <vt:lpstr>MONITORING I ANALIZA OTVORENOSTI FINANSIRANJA OPŠTINA I JAVNIH PREDUZEĆA U REPUBLICI SRPSKOJ</vt:lpstr>
      <vt:lpstr>Uvod u projekat</vt:lpstr>
      <vt:lpstr>Javna potrošnja</vt:lpstr>
      <vt:lpstr>Dostupnost informacija</vt:lpstr>
      <vt:lpstr>Mehanizmi kontrole</vt:lpstr>
      <vt:lpstr>Opštine i gradovi</vt:lpstr>
      <vt:lpstr>Javna preduzeća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I ANALIZA OTVORENOSTI FINANSIRANJA OPŠTINA I JAVNIH PREDUZEĆA U REPUBLICI SRPSKOJ</dc:title>
  <dc:creator>vmilasinovic</dc:creator>
  <cp:lastModifiedBy>vmilasinovic</cp:lastModifiedBy>
  <cp:revision>10</cp:revision>
  <dcterms:created xsi:type="dcterms:W3CDTF">2013-09-25T20:39:21Z</dcterms:created>
  <dcterms:modified xsi:type="dcterms:W3CDTF">2013-09-25T22:02:32Z</dcterms:modified>
</cp:coreProperties>
</file>