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1" r:id="rId3"/>
    <p:sldId id="257" r:id="rId4"/>
    <p:sldId id="258" r:id="rId5"/>
    <p:sldId id="259" r:id="rId6"/>
    <p:sldId id="260" r:id="rId7"/>
    <p:sldId id="261" r:id="rId8"/>
    <p:sldId id="262" r:id="rId9"/>
    <p:sldId id="263" r:id="rId10"/>
    <p:sldId id="264" r:id="rId11"/>
    <p:sldId id="265" r:id="rId12"/>
    <p:sldId id="278" r:id="rId13"/>
    <p:sldId id="279" r:id="rId14"/>
    <p:sldId id="280" r:id="rId15"/>
    <p:sldId id="269" r:id="rId16"/>
    <p:sldId id="270" r:id="rId17"/>
    <p:sldId id="271" r:id="rId18"/>
    <p:sldId id="272" r:id="rId19"/>
    <p:sldId id="273" r:id="rId20"/>
    <p:sldId id="277" r:id="rId21"/>
    <p:sldId id="274" r:id="rId22"/>
    <p:sldId id="275" r:id="rId23"/>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 slajda">
    <p:bg>
      <p:bgRef idx="1003">
        <a:schemeClr val="bg1"/>
      </p:bgRef>
    </p:bg>
    <p:spTree>
      <p:nvGrpSpPr>
        <p:cNvPr id="1" name=""/>
        <p:cNvGrpSpPr/>
        <p:nvPr/>
      </p:nvGrpSpPr>
      <p:grpSpPr>
        <a:xfrm>
          <a:off x="0" y="0"/>
          <a:ext cx="0" cy="0"/>
          <a:chOff x="0" y="0"/>
          <a:chExt cx="0" cy="0"/>
        </a:xfrm>
      </p:grpSpPr>
      <p:sp>
        <p:nvSpPr>
          <p:cNvPr id="12" name="Pravougaonik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Pravougaonik zaobljenih uglova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Podnaslov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r-Latn-CS" smtClean="0"/>
              <a:t>Kliknite i uredite stil podnaslova mastera</a:t>
            </a:r>
            <a:endParaRPr kumimoji="0" lang="en-US"/>
          </a:p>
        </p:txBody>
      </p:sp>
      <p:sp>
        <p:nvSpPr>
          <p:cNvPr id="28" name="Čuvar mesta za datum 27"/>
          <p:cNvSpPr>
            <a:spLocks noGrp="1"/>
          </p:cNvSpPr>
          <p:nvPr>
            <p:ph type="dt" sz="half" idx="10"/>
          </p:nvPr>
        </p:nvSpPr>
        <p:spPr/>
        <p:txBody>
          <a:bodyPr/>
          <a:lstStyle/>
          <a:p>
            <a:fld id="{52FF1D1F-3422-4DE7-B9C9-4BDD07F3BF74}" type="datetimeFigureOut">
              <a:rPr lang="sr-Latn-CS" smtClean="0"/>
              <a:pPr/>
              <a:t>26.9.2013</a:t>
            </a:fld>
            <a:endParaRPr lang="hr-HR"/>
          </a:p>
        </p:txBody>
      </p:sp>
      <p:sp>
        <p:nvSpPr>
          <p:cNvPr id="17" name="Čuvar mesta za podnožje 16"/>
          <p:cNvSpPr>
            <a:spLocks noGrp="1"/>
          </p:cNvSpPr>
          <p:nvPr>
            <p:ph type="ftr" sz="quarter" idx="11"/>
          </p:nvPr>
        </p:nvSpPr>
        <p:spPr/>
        <p:txBody>
          <a:bodyPr/>
          <a:lstStyle/>
          <a:p>
            <a:endParaRPr lang="hr-HR"/>
          </a:p>
        </p:txBody>
      </p:sp>
      <p:sp>
        <p:nvSpPr>
          <p:cNvPr id="29" name="Čuvar mesta za broj slajda 28"/>
          <p:cNvSpPr>
            <a:spLocks noGrp="1"/>
          </p:cNvSpPr>
          <p:nvPr>
            <p:ph type="sldNum" sz="quarter" idx="12"/>
          </p:nvPr>
        </p:nvSpPr>
        <p:spPr/>
        <p:txBody>
          <a:bodyPr lIns="0" tIns="0" rIns="0" bIns="0">
            <a:noAutofit/>
          </a:bodyPr>
          <a:lstStyle>
            <a:lvl1pPr>
              <a:defRPr sz="1400">
                <a:solidFill>
                  <a:srgbClr val="FFFFFF"/>
                </a:solidFill>
              </a:defRPr>
            </a:lvl1pPr>
          </a:lstStyle>
          <a:p>
            <a:fld id="{76CB4A02-EDEE-4E40-97B6-B9C373CD5399}" type="slidenum">
              <a:rPr lang="hr-HR" smtClean="0"/>
              <a:pPr/>
              <a:t>‹#›</a:t>
            </a:fld>
            <a:endParaRPr lang="hr-HR"/>
          </a:p>
        </p:txBody>
      </p:sp>
      <p:sp>
        <p:nvSpPr>
          <p:cNvPr id="7" name="Pravougaonik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avougaonik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avougaonik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slov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sr-Latn-CS" smtClean="0"/>
              <a:t>Kliknite i uredite naslov mastera</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vertikaln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r-Latn-CS" smtClean="0"/>
              <a:t>Kliknite i uredite naslov mastera</a:t>
            </a:r>
            <a:endParaRPr kumimoji="0" lang="en-US"/>
          </a:p>
        </p:txBody>
      </p:sp>
      <p:sp>
        <p:nvSpPr>
          <p:cNvPr id="3" name="Čuvar mesta za vertikalni tekst 2"/>
          <p:cNvSpPr>
            <a:spLocks noGrp="1"/>
          </p:cNvSpPr>
          <p:nvPr>
            <p:ph type="body" orient="vert" idx="1"/>
          </p:nvPr>
        </p:nvSpPr>
        <p:spPr/>
        <p:txBody>
          <a:bodyPr vert="eaVert"/>
          <a:lstStyle/>
          <a:p>
            <a:pPr lvl="0" eaLnBrk="1" latinLnBrk="0" hangingPunct="1"/>
            <a:r>
              <a:rPr lang="sr-Latn-CS" smtClean="0"/>
              <a:t>Kliknite i uredite stilove teksta mastera</a:t>
            </a:r>
          </a:p>
          <a:p>
            <a:pPr lvl="1" eaLnBrk="1" latinLnBrk="0" hangingPunct="1"/>
            <a:r>
              <a:rPr lang="sr-Latn-CS" smtClean="0"/>
              <a:t>Drugi nivo</a:t>
            </a:r>
          </a:p>
          <a:p>
            <a:pPr lvl="2" eaLnBrk="1" latinLnBrk="0" hangingPunct="1"/>
            <a:r>
              <a:rPr lang="sr-Latn-CS" smtClean="0"/>
              <a:t>Treći nivo</a:t>
            </a:r>
          </a:p>
          <a:p>
            <a:pPr lvl="3" eaLnBrk="1" latinLnBrk="0" hangingPunct="1"/>
            <a:r>
              <a:rPr lang="sr-Latn-CS" smtClean="0"/>
              <a:t>Četvrti nivo</a:t>
            </a:r>
          </a:p>
          <a:p>
            <a:pPr lvl="4" eaLnBrk="1" latinLnBrk="0" hangingPunct="1"/>
            <a:r>
              <a:rPr lang="sr-Latn-CS" smtClean="0"/>
              <a:t>Peti nivo</a:t>
            </a:r>
            <a:endParaRPr kumimoji="0" lang="en-US"/>
          </a:p>
        </p:txBody>
      </p:sp>
      <p:sp>
        <p:nvSpPr>
          <p:cNvPr id="4" name="Čuvar mesta za datum 3"/>
          <p:cNvSpPr>
            <a:spLocks noGrp="1"/>
          </p:cNvSpPr>
          <p:nvPr>
            <p:ph type="dt" sz="half" idx="10"/>
          </p:nvPr>
        </p:nvSpPr>
        <p:spPr/>
        <p:txBody>
          <a:bodyPr/>
          <a:lstStyle/>
          <a:p>
            <a:fld id="{52FF1D1F-3422-4DE7-B9C9-4BDD07F3BF74}" type="datetimeFigureOut">
              <a:rPr lang="sr-Latn-CS" smtClean="0"/>
              <a:pPr/>
              <a:t>26.9.2013</a:t>
            </a:fld>
            <a:endParaRPr lang="hr-HR"/>
          </a:p>
        </p:txBody>
      </p:sp>
      <p:sp>
        <p:nvSpPr>
          <p:cNvPr id="5" name="Čuvar mesta za podnožje 4"/>
          <p:cNvSpPr>
            <a:spLocks noGrp="1"/>
          </p:cNvSpPr>
          <p:nvPr>
            <p:ph type="ftr" sz="quarter" idx="11"/>
          </p:nvPr>
        </p:nvSpPr>
        <p:spPr/>
        <p:txBody>
          <a:bodyPr/>
          <a:lstStyle/>
          <a:p>
            <a:endParaRPr lang="hr-HR"/>
          </a:p>
        </p:txBody>
      </p:sp>
      <p:sp>
        <p:nvSpPr>
          <p:cNvPr id="6" name="Čuvar mesta za broj slajda 5"/>
          <p:cNvSpPr>
            <a:spLocks noGrp="1"/>
          </p:cNvSpPr>
          <p:nvPr>
            <p:ph type="sldNum" sz="quarter" idx="12"/>
          </p:nvPr>
        </p:nvSpPr>
        <p:spPr/>
        <p:txBody>
          <a:bodyPr/>
          <a:lstStyle/>
          <a:p>
            <a:fld id="{76CB4A02-EDEE-4E40-97B6-B9C373CD5399}"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ni naslov i tekst">
    <p:spTree>
      <p:nvGrpSpPr>
        <p:cNvPr id="1" name=""/>
        <p:cNvGrpSpPr/>
        <p:nvPr/>
      </p:nvGrpSpPr>
      <p:grpSpPr>
        <a:xfrm>
          <a:off x="0" y="0"/>
          <a:ext cx="0" cy="0"/>
          <a:chOff x="0" y="0"/>
          <a:chExt cx="0" cy="0"/>
        </a:xfrm>
      </p:grpSpPr>
      <p:sp>
        <p:nvSpPr>
          <p:cNvPr id="2" name="Vertikalni naslov 1"/>
          <p:cNvSpPr>
            <a:spLocks noGrp="1"/>
          </p:cNvSpPr>
          <p:nvPr>
            <p:ph type="title" orient="vert"/>
          </p:nvPr>
        </p:nvSpPr>
        <p:spPr>
          <a:xfrm>
            <a:off x="6629400" y="274641"/>
            <a:ext cx="2011680" cy="5851525"/>
          </a:xfrm>
        </p:spPr>
        <p:txBody>
          <a:bodyPr vert="eaVert"/>
          <a:lstStyle/>
          <a:p>
            <a:r>
              <a:rPr kumimoji="0" lang="sr-Latn-CS" smtClean="0"/>
              <a:t>Kliknite i uredite naslov mastera</a:t>
            </a:r>
            <a:endParaRPr kumimoji="0" lang="en-US"/>
          </a:p>
        </p:txBody>
      </p:sp>
      <p:sp>
        <p:nvSpPr>
          <p:cNvPr id="3" name="Čuvar mesta za vertikalni tekst 2"/>
          <p:cNvSpPr>
            <a:spLocks noGrp="1"/>
          </p:cNvSpPr>
          <p:nvPr>
            <p:ph type="body" orient="vert" idx="1"/>
          </p:nvPr>
        </p:nvSpPr>
        <p:spPr>
          <a:xfrm>
            <a:off x="914400" y="274640"/>
            <a:ext cx="5562600" cy="5851525"/>
          </a:xfrm>
        </p:spPr>
        <p:txBody>
          <a:bodyPr vert="eaVert"/>
          <a:lstStyle/>
          <a:p>
            <a:pPr lvl="0" eaLnBrk="1" latinLnBrk="0" hangingPunct="1"/>
            <a:r>
              <a:rPr lang="sr-Latn-CS" smtClean="0"/>
              <a:t>Kliknite i uredite stilove teksta mastera</a:t>
            </a:r>
          </a:p>
          <a:p>
            <a:pPr lvl="1" eaLnBrk="1" latinLnBrk="0" hangingPunct="1"/>
            <a:r>
              <a:rPr lang="sr-Latn-CS" smtClean="0"/>
              <a:t>Drugi nivo</a:t>
            </a:r>
          </a:p>
          <a:p>
            <a:pPr lvl="2" eaLnBrk="1" latinLnBrk="0" hangingPunct="1"/>
            <a:r>
              <a:rPr lang="sr-Latn-CS" smtClean="0"/>
              <a:t>Treći nivo</a:t>
            </a:r>
          </a:p>
          <a:p>
            <a:pPr lvl="3" eaLnBrk="1" latinLnBrk="0" hangingPunct="1"/>
            <a:r>
              <a:rPr lang="sr-Latn-CS" smtClean="0"/>
              <a:t>Četvrti nivo</a:t>
            </a:r>
          </a:p>
          <a:p>
            <a:pPr lvl="4" eaLnBrk="1" latinLnBrk="0" hangingPunct="1"/>
            <a:r>
              <a:rPr lang="sr-Latn-CS" smtClean="0"/>
              <a:t>Peti nivo</a:t>
            </a:r>
            <a:endParaRPr kumimoji="0" lang="en-US"/>
          </a:p>
        </p:txBody>
      </p:sp>
      <p:sp>
        <p:nvSpPr>
          <p:cNvPr id="4" name="Čuvar mesta za datum 3"/>
          <p:cNvSpPr>
            <a:spLocks noGrp="1"/>
          </p:cNvSpPr>
          <p:nvPr>
            <p:ph type="dt" sz="half" idx="10"/>
          </p:nvPr>
        </p:nvSpPr>
        <p:spPr/>
        <p:txBody>
          <a:bodyPr/>
          <a:lstStyle/>
          <a:p>
            <a:fld id="{52FF1D1F-3422-4DE7-B9C9-4BDD07F3BF74}" type="datetimeFigureOut">
              <a:rPr lang="sr-Latn-CS" smtClean="0"/>
              <a:pPr/>
              <a:t>26.9.2013</a:t>
            </a:fld>
            <a:endParaRPr lang="hr-HR"/>
          </a:p>
        </p:txBody>
      </p:sp>
      <p:sp>
        <p:nvSpPr>
          <p:cNvPr id="5" name="Čuvar mesta za podnožje 4"/>
          <p:cNvSpPr>
            <a:spLocks noGrp="1"/>
          </p:cNvSpPr>
          <p:nvPr>
            <p:ph type="ftr" sz="quarter" idx="11"/>
          </p:nvPr>
        </p:nvSpPr>
        <p:spPr/>
        <p:txBody>
          <a:bodyPr/>
          <a:lstStyle/>
          <a:p>
            <a:endParaRPr lang="hr-HR"/>
          </a:p>
        </p:txBody>
      </p:sp>
      <p:sp>
        <p:nvSpPr>
          <p:cNvPr id="6" name="Čuvar mesta za broj slajda 5"/>
          <p:cNvSpPr>
            <a:spLocks noGrp="1"/>
          </p:cNvSpPr>
          <p:nvPr>
            <p:ph type="sldNum" sz="quarter" idx="12"/>
          </p:nvPr>
        </p:nvSpPr>
        <p:spPr/>
        <p:txBody>
          <a:bodyPr/>
          <a:lstStyle/>
          <a:p>
            <a:fld id="{76CB4A02-EDEE-4E40-97B6-B9C373CD5399}"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r-Latn-CS" smtClean="0"/>
              <a:t>Kliknite i uredite naslov mastera</a:t>
            </a:r>
            <a:endParaRPr kumimoji="0" lang="en-US"/>
          </a:p>
        </p:txBody>
      </p:sp>
      <p:sp>
        <p:nvSpPr>
          <p:cNvPr id="4" name="Čuvar mesta za datum 3"/>
          <p:cNvSpPr>
            <a:spLocks noGrp="1"/>
          </p:cNvSpPr>
          <p:nvPr>
            <p:ph type="dt" sz="half" idx="10"/>
          </p:nvPr>
        </p:nvSpPr>
        <p:spPr/>
        <p:txBody>
          <a:bodyPr/>
          <a:lstStyle/>
          <a:p>
            <a:fld id="{52FF1D1F-3422-4DE7-B9C9-4BDD07F3BF74}" type="datetimeFigureOut">
              <a:rPr lang="sr-Latn-CS" smtClean="0"/>
              <a:pPr/>
              <a:t>26.9.2013</a:t>
            </a:fld>
            <a:endParaRPr lang="hr-HR"/>
          </a:p>
        </p:txBody>
      </p:sp>
      <p:sp>
        <p:nvSpPr>
          <p:cNvPr id="5" name="Čuvar mesta za podnožje 4"/>
          <p:cNvSpPr>
            <a:spLocks noGrp="1"/>
          </p:cNvSpPr>
          <p:nvPr>
            <p:ph type="ftr" sz="quarter" idx="11"/>
          </p:nvPr>
        </p:nvSpPr>
        <p:spPr/>
        <p:txBody>
          <a:bodyPr/>
          <a:lstStyle/>
          <a:p>
            <a:endParaRPr lang="hr-HR"/>
          </a:p>
        </p:txBody>
      </p:sp>
      <p:sp>
        <p:nvSpPr>
          <p:cNvPr id="6" name="Čuvar mesta za broj slajda 5"/>
          <p:cNvSpPr>
            <a:spLocks noGrp="1"/>
          </p:cNvSpPr>
          <p:nvPr>
            <p:ph type="sldNum" sz="quarter" idx="12"/>
          </p:nvPr>
        </p:nvSpPr>
        <p:spPr/>
        <p:txBody>
          <a:bodyPr/>
          <a:lstStyle/>
          <a:p>
            <a:fld id="{76CB4A02-EDEE-4E40-97B6-B9C373CD5399}" type="slidenum">
              <a:rPr lang="hr-HR" smtClean="0"/>
              <a:pPr/>
              <a:t>‹#›</a:t>
            </a:fld>
            <a:endParaRPr lang="hr-HR"/>
          </a:p>
        </p:txBody>
      </p:sp>
      <p:sp>
        <p:nvSpPr>
          <p:cNvPr id="8" name="Čuvar mesta za sadržaj 7"/>
          <p:cNvSpPr>
            <a:spLocks noGrp="1"/>
          </p:cNvSpPr>
          <p:nvPr>
            <p:ph sz="quarter" idx="1"/>
          </p:nvPr>
        </p:nvSpPr>
        <p:spPr>
          <a:xfrm>
            <a:off x="914400" y="1447800"/>
            <a:ext cx="7772400" cy="4572000"/>
          </a:xfrm>
        </p:spPr>
        <p:txBody>
          <a:bodyPr vert="horz"/>
          <a:lstStyle/>
          <a:p>
            <a:pPr lvl="0" eaLnBrk="1" latinLnBrk="0" hangingPunct="1"/>
            <a:r>
              <a:rPr lang="sr-Latn-CS" smtClean="0"/>
              <a:t>Kliknite i uredite stilove teksta mastera</a:t>
            </a:r>
          </a:p>
          <a:p>
            <a:pPr lvl="1" eaLnBrk="1" latinLnBrk="0" hangingPunct="1"/>
            <a:r>
              <a:rPr lang="sr-Latn-CS" smtClean="0"/>
              <a:t>Drugi nivo</a:t>
            </a:r>
          </a:p>
          <a:p>
            <a:pPr lvl="2" eaLnBrk="1" latinLnBrk="0" hangingPunct="1"/>
            <a:r>
              <a:rPr lang="sr-Latn-CS" smtClean="0"/>
              <a:t>Treći nivo</a:t>
            </a:r>
          </a:p>
          <a:p>
            <a:pPr lvl="3" eaLnBrk="1" latinLnBrk="0" hangingPunct="1"/>
            <a:r>
              <a:rPr lang="sr-Latn-CS" smtClean="0"/>
              <a:t>Četvrti nivo</a:t>
            </a:r>
          </a:p>
          <a:p>
            <a:pPr lvl="4" eaLnBrk="1" latinLnBrk="0" hangingPunct="1"/>
            <a:r>
              <a:rPr lang="sr-Latn-CS" smtClean="0"/>
              <a:t>Peti nivo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aglavlje odeljka">
    <p:bg>
      <p:bgRef idx="1003">
        <a:schemeClr val="bg1"/>
      </p:bgRef>
    </p:bg>
    <p:spTree>
      <p:nvGrpSpPr>
        <p:cNvPr id="1" name=""/>
        <p:cNvGrpSpPr/>
        <p:nvPr/>
      </p:nvGrpSpPr>
      <p:grpSpPr>
        <a:xfrm>
          <a:off x="0" y="0"/>
          <a:ext cx="0" cy="0"/>
          <a:chOff x="0" y="0"/>
          <a:chExt cx="0" cy="0"/>
        </a:xfrm>
      </p:grpSpPr>
      <p:sp>
        <p:nvSpPr>
          <p:cNvPr id="11" name="Pravougaonik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Pravougaonik zaobljenih uglova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Naslov 1"/>
          <p:cNvSpPr>
            <a:spLocks noGrp="1"/>
          </p:cNvSpPr>
          <p:nvPr>
            <p:ph type="title"/>
          </p:nvPr>
        </p:nvSpPr>
        <p:spPr>
          <a:xfrm>
            <a:off x="722313" y="952500"/>
            <a:ext cx="7772400" cy="1362075"/>
          </a:xfrm>
        </p:spPr>
        <p:txBody>
          <a:bodyPr anchor="b" anchorCtr="0"/>
          <a:lstStyle>
            <a:lvl1pPr algn="l">
              <a:buNone/>
              <a:defRPr sz="4000" b="0" cap="none"/>
            </a:lvl1pPr>
          </a:lstStyle>
          <a:p>
            <a:r>
              <a:rPr kumimoji="0" lang="sr-Latn-CS" smtClean="0"/>
              <a:t>Kliknite i uredite naslov mastera</a:t>
            </a:r>
            <a:endParaRPr kumimoji="0" lang="en-US"/>
          </a:p>
        </p:txBody>
      </p:sp>
      <p:sp>
        <p:nvSpPr>
          <p:cNvPr id="3" name="Čuvar mesta za tekst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r-Latn-CS" smtClean="0"/>
              <a:t>Kliknite i uredite stilove teksta mastera</a:t>
            </a:r>
          </a:p>
        </p:txBody>
      </p:sp>
      <p:sp>
        <p:nvSpPr>
          <p:cNvPr id="4" name="Čuvar mesta za datum 3"/>
          <p:cNvSpPr>
            <a:spLocks noGrp="1"/>
          </p:cNvSpPr>
          <p:nvPr>
            <p:ph type="dt" sz="half" idx="10"/>
          </p:nvPr>
        </p:nvSpPr>
        <p:spPr/>
        <p:txBody>
          <a:bodyPr/>
          <a:lstStyle/>
          <a:p>
            <a:fld id="{52FF1D1F-3422-4DE7-B9C9-4BDD07F3BF74}" type="datetimeFigureOut">
              <a:rPr lang="sr-Latn-CS" smtClean="0"/>
              <a:pPr/>
              <a:t>26.9.2013</a:t>
            </a:fld>
            <a:endParaRPr lang="hr-HR"/>
          </a:p>
        </p:txBody>
      </p:sp>
      <p:sp>
        <p:nvSpPr>
          <p:cNvPr id="5" name="Čuvar mesta za podnožje 4"/>
          <p:cNvSpPr>
            <a:spLocks noGrp="1"/>
          </p:cNvSpPr>
          <p:nvPr>
            <p:ph type="ftr" sz="quarter" idx="11"/>
          </p:nvPr>
        </p:nvSpPr>
        <p:spPr>
          <a:xfrm>
            <a:off x="800100" y="6172200"/>
            <a:ext cx="4000500" cy="457200"/>
          </a:xfrm>
        </p:spPr>
        <p:txBody>
          <a:bodyPr/>
          <a:lstStyle/>
          <a:p>
            <a:endParaRPr lang="hr-HR"/>
          </a:p>
        </p:txBody>
      </p:sp>
      <p:sp>
        <p:nvSpPr>
          <p:cNvPr id="7" name="Pravougaonik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Pravougaonik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Pravougaonik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Čuvar mesta za broj slajda 5"/>
          <p:cNvSpPr>
            <a:spLocks noGrp="1"/>
          </p:cNvSpPr>
          <p:nvPr>
            <p:ph type="sldNum" sz="quarter" idx="12"/>
          </p:nvPr>
        </p:nvSpPr>
        <p:spPr>
          <a:xfrm>
            <a:off x="146304" y="6208776"/>
            <a:ext cx="457200" cy="457200"/>
          </a:xfrm>
        </p:spPr>
        <p:txBody>
          <a:bodyPr/>
          <a:lstStyle/>
          <a:p>
            <a:fld id="{76CB4A02-EDEE-4E40-97B6-B9C373CD5399}" type="slidenum">
              <a:rPr lang="hr-HR" smtClean="0"/>
              <a:pPr/>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r-Latn-CS" smtClean="0"/>
              <a:t>Kliknite i uredite naslov mastera</a:t>
            </a:r>
            <a:endParaRPr kumimoji="0" lang="en-US"/>
          </a:p>
        </p:txBody>
      </p:sp>
      <p:sp>
        <p:nvSpPr>
          <p:cNvPr id="5" name="Čuvar mesta za datum 4"/>
          <p:cNvSpPr>
            <a:spLocks noGrp="1"/>
          </p:cNvSpPr>
          <p:nvPr>
            <p:ph type="dt" sz="half" idx="10"/>
          </p:nvPr>
        </p:nvSpPr>
        <p:spPr/>
        <p:txBody>
          <a:bodyPr/>
          <a:lstStyle/>
          <a:p>
            <a:fld id="{52FF1D1F-3422-4DE7-B9C9-4BDD07F3BF74}" type="datetimeFigureOut">
              <a:rPr lang="sr-Latn-CS" smtClean="0"/>
              <a:pPr/>
              <a:t>26.9.2013</a:t>
            </a:fld>
            <a:endParaRPr lang="hr-HR"/>
          </a:p>
        </p:txBody>
      </p:sp>
      <p:sp>
        <p:nvSpPr>
          <p:cNvPr id="6" name="Čuvar mesta za podnožje 5"/>
          <p:cNvSpPr>
            <a:spLocks noGrp="1"/>
          </p:cNvSpPr>
          <p:nvPr>
            <p:ph type="ftr" sz="quarter" idx="11"/>
          </p:nvPr>
        </p:nvSpPr>
        <p:spPr/>
        <p:txBody>
          <a:bodyPr/>
          <a:lstStyle/>
          <a:p>
            <a:endParaRPr lang="hr-HR"/>
          </a:p>
        </p:txBody>
      </p:sp>
      <p:sp>
        <p:nvSpPr>
          <p:cNvPr id="7" name="Čuvar mesta za broj slajda 6"/>
          <p:cNvSpPr>
            <a:spLocks noGrp="1"/>
          </p:cNvSpPr>
          <p:nvPr>
            <p:ph type="sldNum" sz="quarter" idx="12"/>
          </p:nvPr>
        </p:nvSpPr>
        <p:spPr/>
        <p:txBody>
          <a:bodyPr/>
          <a:lstStyle/>
          <a:p>
            <a:fld id="{76CB4A02-EDEE-4E40-97B6-B9C373CD5399}" type="slidenum">
              <a:rPr lang="hr-HR" smtClean="0"/>
              <a:pPr/>
              <a:t>‹#›</a:t>
            </a:fld>
            <a:endParaRPr lang="hr-HR"/>
          </a:p>
        </p:txBody>
      </p:sp>
      <p:sp>
        <p:nvSpPr>
          <p:cNvPr id="9" name="Čuvar mesta za sadržaj 8"/>
          <p:cNvSpPr>
            <a:spLocks noGrp="1"/>
          </p:cNvSpPr>
          <p:nvPr>
            <p:ph sz="quarter" idx="1"/>
          </p:nvPr>
        </p:nvSpPr>
        <p:spPr>
          <a:xfrm>
            <a:off x="914400" y="1447800"/>
            <a:ext cx="3749040" cy="4572000"/>
          </a:xfrm>
        </p:spPr>
        <p:txBody>
          <a:bodyPr vert="horz"/>
          <a:lstStyle/>
          <a:p>
            <a:pPr lvl="0" eaLnBrk="1" latinLnBrk="0" hangingPunct="1"/>
            <a:r>
              <a:rPr lang="sr-Latn-CS" smtClean="0"/>
              <a:t>Kliknite i uredite stilove teksta mastera</a:t>
            </a:r>
          </a:p>
          <a:p>
            <a:pPr lvl="1" eaLnBrk="1" latinLnBrk="0" hangingPunct="1"/>
            <a:r>
              <a:rPr lang="sr-Latn-CS" smtClean="0"/>
              <a:t>Drugi nivo</a:t>
            </a:r>
          </a:p>
          <a:p>
            <a:pPr lvl="2" eaLnBrk="1" latinLnBrk="0" hangingPunct="1"/>
            <a:r>
              <a:rPr lang="sr-Latn-CS" smtClean="0"/>
              <a:t>Treći nivo</a:t>
            </a:r>
          </a:p>
          <a:p>
            <a:pPr lvl="3" eaLnBrk="1" latinLnBrk="0" hangingPunct="1"/>
            <a:r>
              <a:rPr lang="sr-Latn-CS" smtClean="0"/>
              <a:t>Četvrti nivo</a:t>
            </a:r>
          </a:p>
          <a:p>
            <a:pPr lvl="4" eaLnBrk="1" latinLnBrk="0" hangingPunct="1"/>
            <a:r>
              <a:rPr lang="sr-Latn-CS" smtClean="0"/>
              <a:t>Peti nivo</a:t>
            </a:r>
            <a:endParaRPr kumimoji="0" lang="en-US"/>
          </a:p>
        </p:txBody>
      </p:sp>
      <p:sp>
        <p:nvSpPr>
          <p:cNvPr id="11" name="Čuvar mesta za sadržaj 10"/>
          <p:cNvSpPr>
            <a:spLocks noGrp="1"/>
          </p:cNvSpPr>
          <p:nvPr>
            <p:ph sz="quarter" idx="2"/>
          </p:nvPr>
        </p:nvSpPr>
        <p:spPr>
          <a:xfrm>
            <a:off x="4933950" y="1447800"/>
            <a:ext cx="3749040" cy="4572000"/>
          </a:xfrm>
        </p:spPr>
        <p:txBody>
          <a:bodyPr vert="horz"/>
          <a:lstStyle/>
          <a:p>
            <a:pPr lvl="0" eaLnBrk="1" latinLnBrk="0" hangingPunct="1"/>
            <a:r>
              <a:rPr lang="sr-Latn-CS" smtClean="0"/>
              <a:t>Kliknite i uredite stilove teksta mastera</a:t>
            </a:r>
          </a:p>
          <a:p>
            <a:pPr lvl="1" eaLnBrk="1" latinLnBrk="0" hangingPunct="1"/>
            <a:r>
              <a:rPr lang="sr-Latn-CS" smtClean="0"/>
              <a:t>Drugi nivo</a:t>
            </a:r>
          </a:p>
          <a:p>
            <a:pPr lvl="2" eaLnBrk="1" latinLnBrk="0" hangingPunct="1"/>
            <a:r>
              <a:rPr lang="sr-Latn-CS" smtClean="0"/>
              <a:t>Treći nivo</a:t>
            </a:r>
          </a:p>
          <a:p>
            <a:pPr lvl="3" eaLnBrk="1" latinLnBrk="0" hangingPunct="1"/>
            <a:r>
              <a:rPr lang="sr-Latn-CS" smtClean="0"/>
              <a:t>Četvrti nivo</a:t>
            </a:r>
          </a:p>
          <a:p>
            <a:pPr lvl="4" eaLnBrk="1" latinLnBrk="0" hangingPunct="1"/>
            <a:r>
              <a:rPr lang="sr-Latn-CS" smtClean="0"/>
              <a:t>Peti nivo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eđenje">
    <p:spTree>
      <p:nvGrpSpPr>
        <p:cNvPr id="1" name=""/>
        <p:cNvGrpSpPr/>
        <p:nvPr/>
      </p:nvGrpSpPr>
      <p:grpSpPr>
        <a:xfrm>
          <a:off x="0" y="0"/>
          <a:ext cx="0" cy="0"/>
          <a:chOff x="0" y="0"/>
          <a:chExt cx="0" cy="0"/>
        </a:xfrm>
      </p:grpSpPr>
      <p:sp>
        <p:nvSpPr>
          <p:cNvPr id="2" name="Naslov 1"/>
          <p:cNvSpPr>
            <a:spLocks noGrp="1"/>
          </p:cNvSpPr>
          <p:nvPr>
            <p:ph type="title"/>
          </p:nvPr>
        </p:nvSpPr>
        <p:spPr>
          <a:xfrm>
            <a:off x="914400" y="273050"/>
            <a:ext cx="7772400" cy="1143000"/>
          </a:xfrm>
        </p:spPr>
        <p:txBody>
          <a:bodyPr anchor="b" anchorCtr="0"/>
          <a:lstStyle>
            <a:lvl1pPr>
              <a:defRPr/>
            </a:lvl1pPr>
          </a:lstStyle>
          <a:p>
            <a:r>
              <a:rPr kumimoji="0" lang="sr-Latn-CS" smtClean="0"/>
              <a:t>Kliknite i uredite naslov mastera</a:t>
            </a:r>
            <a:endParaRPr kumimoji="0" lang="en-US"/>
          </a:p>
        </p:txBody>
      </p:sp>
      <p:sp>
        <p:nvSpPr>
          <p:cNvPr id="3" name="Čuvar mesta za tekst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sr-Latn-CS" smtClean="0"/>
              <a:t>Kliknite i uredite stilove teksta mastera</a:t>
            </a:r>
          </a:p>
        </p:txBody>
      </p:sp>
      <p:sp>
        <p:nvSpPr>
          <p:cNvPr id="4" name="Čuvar mesta za tekst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sr-Latn-CS" smtClean="0"/>
              <a:t>Kliknite i uredite stilove teksta mastera</a:t>
            </a:r>
          </a:p>
        </p:txBody>
      </p:sp>
      <p:sp>
        <p:nvSpPr>
          <p:cNvPr id="7" name="Čuvar mesta za datum 6"/>
          <p:cNvSpPr>
            <a:spLocks noGrp="1"/>
          </p:cNvSpPr>
          <p:nvPr>
            <p:ph type="dt" sz="half" idx="10"/>
          </p:nvPr>
        </p:nvSpPr>
        <p:spPr/>
        <p:txBody>
          <a:bodyPr/>
          <a:lstStyle/>
          <a:p>
            <a:fld id="{52FF1D1F-3422-4DE7-B9C9-4BDD07F3BF74}" type="datetimeFigureOut">
              <a:rPr lang="sr-Latn-CS" smtClean="0"/>
              <a:pPr/>
              <a:t>26.9.2013</a:t>
            </a:fld>
            <a:endParaRPr lang="hr-HR"/>
          </a:p>
        </p:txBody>
      </p:sp>
      <p:sp>
        <p:nvSpPr>
          <p:cNvPr id="8" name="Čuvar mesta za podnožje 7"/>
          <p:cNvSpPr>
            <a:spLocks noGrp="1"/>
          </p:cNvSpPr>
          <p:nvPr>
            <p:ph type="ftr" sz="quarter" idx="11"/>
          </p:nvPr>
        </p:nvSpPr>
        <p:spPr/>
        <p:txBody>
          <a:bodyPr/>
          <a:lstStyle/>
          <a:p>
            <a:endParaRPr lang="hr-HR"/>
          </a:p>
        </p:txBody>
      </p:sp>
      <p:sp>
        <p:nvSpPr>
          <p:cNvPr id="9" name="Čuvar mesta za broj slajda 8"/>
          <p:cNvSpPr>
            <a:spLocks noGrp="1"/>
          </p:cNvSpPr>
          <p:nvPr>
            <p:ph type="sldNum" sz="quarter" idx="12"/>
          </p:nvPr>
        </p:nvSpPr>
        <p:spPr/>
        <p:txBody>
          <a:bodyPr/>
          <a:lstStyle/>
          <a:p>
            <a:fld id="{76CB4A02-EDEE-4E40-97B6-B9C373CD5399}" type="slidenum">
              <a:rPr lang="hr-HR" smtClean="0"/>
              <a:pPr/>
              <a:t>‹#›</a:t>
            </a:fld>
            <a:endParaRPr lang="hr-HR"/>
          </a:p>
        </p:txBody>
      </p:sp>
      <p:sp>
        <p:nvSpPr>
          <p:cNvPr id="11" name="Čuvar mesta za sadržaj 10"/>
          <p:cNvSpPr>
            <a:spLocks noGrp="1"/>
          </p:cNvSpPr>
          <p:nvPr>
            <p:ph sz="half" idx="2"/>
          </p:nvPr>
        </p:nvSpPr>
        <p:spPr>
          <a:xfrm>
            <a:off x="914400" y="2247900"/>
            <a:ext cx="3733800" cy="3886200"/>
          </a:xfrm>
        </p:spPr>
        <p:txBody>
          <a:bodyPr vert="horz"/>
          <a:lstStyle/>
          <a:p>
            <a:pPr lvl="0" eaLnBrk="1" latinLnBrk="0" hangingPunct="1"/>
            <a:r>
              <a:rPr lang="sr-Latn-CS" smtClean="0"/>
              <a:t>Kliknite i uredite stilove teksta mastera</a:t>
            </a:r>
          </a:p>
          <a:p>
            <a:pPr lvl="1" eaLnBrk="1" latinLnBrk="0" hangingPunct="1"/>
            <a:r>
              <a:rPr lang="sr-Latn-CS" smtClean="0"/>
              <a:t>Drugi nivo</a:t>
            </a:r>
          </a:p>
          <a:p>
            <a:pPr lvl="2" eaLnBrk="1" latinLnBrk="0" hangingPunct="1"/>
            <a:r>
              <a:rPr lang="sr-Latn-CS" smtClean="0"/>
              <a:t>Treći nivo</a:t>
            </a:r>
          </a:p>
          <a:p>
            <a:pPr lvl="3" eaLnBrk="1" latinLnBrk="0" hangingPunct="1"/>
            <a:r>
              <a:rPr lang="sr-Latn-CS" smtClean="0"/>
              <a:t>Četvrti nivo</a:t>
            </a:r>
          </a:p>
          <a:p>
            <a:pPr lvl="4" eaLnBrk="1" latinLnBrk="0" hangingPunct="1"/>
            <a:r>
              <a:rPr lang="sr-Latn-CS" smtClean="0"/>
              <a:t>Peti nivo</a:t>
            </a:r>
            <a:endParaRPr kumimoji="0" lang="en-US"/>
          </a:p>
        </p:txBody>
      </p:sp>
      <p:sp>
        <p:nvSpPr>
          <p:cNvPr id="13" name="Čuvar mesta za sadržaj 12"/>
          <p:cNvSpPr>
            <a:spLocks noGrp="1"/>
          </p:cNvSpPr>
          <p:nvPr>
            <p:ph sz="half" idx="4"/>
          </p:nvPr>
        </p:nvSpPr>
        <p:spPr>
          <a:xfrm>
            <a:off x="4953000" y="2247900"/>
            <a:ext cx="3733800" cy="3886200"/>
          </a:xfrm>
        </p:spPr>
        <p:txBody>
          <a:bodyPr vert="horz"/>
          <a:lstStyle/>
          <a:p>
            <a:pPr lvl="0" eaLnBrk="1" latinLnBrk="0" hangingPunct="1"/>
            <a:r>
              <a:rPr lang="sr-Latn-CS" smtClean="0"/>
              <a:t>Kliknite i uredite stilove teksta mastera</a:t>
            </a:r>
          </a:p>
          <a:p>
            <a:pPr lvl="1" eaLnBrk="1" latinLnBrk="0" hangingPunct="1"/>
            <a:r>
              <a:rPr lang="sr-Latn-CS" smtClean="0"/>
              <a:t>Drugi nivo</a:t>
            </a:r>
          </a:p>
          <a:p>
            <a:pPr lvl="2" eaLnBrk="1" latinLnBrk="0" hangingPunct="1"/>
            <a:r>
              <a:rPr lang="sr-Latn-CS" smtClean="0"/>
              <a:t>Treći nivo</a:t>
            </a:r>
          </a:p>
          <a:p>
            <a:pPr lvl="3" eaLnBrk="1" latinLnBrk="0" hangingPunct="1"/>
            <a:r>
              <a:rPr lang="sr-Latn-CS" smtClean="0"/>
              <a:t>Četvrti nivo</a:t>
            </a:r>
          </a:p>
          <a:p>
            <a:pPr lvl="4" eaLnBrk="1" latinLnBrk="0" hangingPunct="1"/>
            <a:r>
              <a:rPr lang="sr-Latn-CS" smtClean="0"/>
              <a:t>Peti nivo</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sr-Latn-CS" smtClean="0"/>
              <a:t>Kliknite i uredite naslov mastera</a:t>
            </a:r>
            <a:endParaRPr kumimoji="0" lang="en-US"/>
          </a:p>
        </p:txBody>
      </p:sp>
      <p:sp>
        <p:nvSpPr>
          <p:cNvPr id="3" name="Čuvar mesta za datum 2"/>
          <p:cNvSpPr>
            <a:spLocks noGrp="1"/>
          </p:cNvSpPr>
          <p:nvPr>
            <p:ph type="dt" sz="half" idx="10"/>
          </p:nvPr>
        </p:nvSpPr>
        <p:spPr/>
        <p:txBody>
          <a:bodyPr/>
          <a:lstStyle/>
          <a:p>
            <a:fld id="{52FF1D1F-3422-4DE7-B9C9-4BDD07F3BF74}" type="datetimeFigureOut">
              <a:rPr lang="sr-Latn-CS" smtClean="0"/>
              <a:pPr/>
              <a:t>26.9.2013</a:t>
            </a:fld>
            <a:endParaRPr lang="hr-HR"/>
          </a:p>
        </p:txBody>
      </p:sp>
      <p:sp>
        <p:nvSpPr>
          <p:cNvPr id="4" name="Čuvar mesta za podnožje 3"/>
          <p:cNvSpPr>
            <a:spLocks noGrp="1"/>
          </p:cNvSpPr>
          <p:nvPr>
            <p:ph type="ftr" sz="quarter" idx="11"/>
          </p:nvPr>
        </p:nvSpPr>
        <p:spPr/>
        <p:txBody>
          <a:bodyPr/>
          <a:lstStyle/>
          <a:p>
            <a:endParaRPr lang="hr-HR"/>
          </a:p>
        </p:txBody>
      </p:sp>
      <p:sp>
        <p:nvSpPr>
          <p:cNvPr id="5" name="Čuvar mesta za broj slajda 4"/>
          <p:cNvSpPr>
            <a:spLocks noGrp="1"/>
          </p:cNvSpPr>
          <p:nvPr>
            <p:ph type="sldNum" sz="quarter" idx="12"/>
          </p:nvPr>
        </p:nvSpPr>
        <p:spPr/>
        <p:txBody>
          <a:bodyPr/>
          <a:lstStyle/>
          <a:p>
            <a:fld id="{76CB4A02-EDEE-4E40-97B6-B9C373CD5399}"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Čuvar mesta za datum 1"/>
          <p:cNvSpPr>
            <a:spLocks noGrp="1"/>
          </p:cNvSpPr>
          <p:nvPr>
            <p:ph type="dt" sz="half" idx="10"/>
          </p:nvPr>
        </p:nvSpPr>
        <p:spPr/>
        <p:txBody>
          <a:bodyPr/>
          <a:lstStyle/>
          <a:p>
            <a:fld id="{52FF1D1F-3422-4DE7-B9C9-4BDD07F3BF74}" type="datetimeFigureOut">
              <a:rPr lang="sr-Latn-CS" smtClean="0"/>
              <a:pPr/>
              <a:t>26.9.2013</a:t>
            </a:fld>
            <a:endParaRPr lang="hr-HR"/>
          </a:p>
        </p:txBody>
      </p:sp>
      <p:sp>
        <p:nvSpPr>
          <p:cNvPr id="3" name="Čuvar mesta za podnožje 2"/>
          <p:cNvSpPr>
            <a:spLocks noGrp="1"/>
          </p:cNvSpPr>
          <p:nvPr>
            <p:ph type="ftr" sz="quarter" idx="11"/>
          </p:nvPr>
        </p:nvSpPr>
        <p:spPr/>
        <p:txBody>
          <a:bodyPr/>
          <a:lstStyle/>
          <a:p>
            <a:endParaRPr lang="hr-HR"/>
          </a:p>
        </p:txBody>
      </p:sp>
      <p:sp>
        <p:nvSpPr>
          <p:cNvPr id="4" name="Čuvar mesta za broj slajda 3"/>
          <p:cNvSpPr>
            <a:spLocks noGrp="1"/>
          </p:cNvSpPr>
          <p:nvPr>
            <p:ph type="sldNum" sz="quarter" idx="12"/>
          </p:nvPr>
        </p:nvSpPr>
        <p:spPr/>
        <p:txBody>
          <a:bodyPr/>
          <a:lstStyle/>
          <a:p>
            <a:fld id="{76CB4A02-EDEE-4E40-97B6-B9C373CD5399}"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a natpisom">
    <p:spTree>
      <p:nvGrpSpPr>
        <p:cNvPr id="1" name=""/>
        <p:cNvGrpSpPr/>
        <p:nvPr/>
      </p:nvGrpSpPr>
      <p:grpSpPr>
        <a:xfrm>
          <a:off x="0" y="0"/>
          <a:ext cx="0" cy="0"/>
          <a:chOff x="0" y="0"/>
          <a:chExt cx="0" cy="0"/>
        </a:xfrm>
      </p:grpSpPr>
      <p:sp>
        <p:nvSpPr>
          <p:cNvPr id="8" name="Pravougaonik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Pravougaonik zaobljenih uglova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Naslov 1"/>
          <p:cNvSpPr>
            <a:spLocks noGrp="1"/>
          </p:cNvSpPr>
          <p:nvPr>
            <p:ph type="title"/>
          </p:nvPr>
        </p:nvSpPr>
        <p:spPr>
          <a:xfrm>
            <a:off x="914400" y="273050"/>
            <a:ext cx="7772400" cy="1143000"/>
          </a:xfrm>
        </p:spPr>
        <p:txBody>
          <a:bodyPr anchor="b" anchorCtr="0"/>
          <a:lstStyle>
            <a:lvl1pPr algn="l">
              <a:buNone/>
              <a:defRPr sz="4000" b="0"/>
            </a:lvl1pPr>
          </a:lstStyle>
          <a:p>
            <a:r>
              <a:rPr kumimoji="0" lang="sr-Latn-CS" smtClean="0"/>
              <a:t>Kliknite i uredite naslov mastera</a:t>
            </a:r>
            <a:endParaRPr kumimoji="0" lang="en-US"/>
          </a:p>
        </p:txBody>
      </p:sp>
      <p:sp>
        <p:nvSpPr>
          <p:cNvPr id="3" name="Čuvar mesta za tekst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sr-Latn-CS" smtClean="0"/>
              <a:t>Kliknite i uredite stilove teksta mastera</a:t>
            </a:r>
          </a:p>
        </p:txBody>
      </p:sp>
      <p:sp>
        <p:nvSpPr>
          <p:cNvPr id="5" name="Čuvar mesta za datum 4"/>
          <p:cNvSpPr>
            <a:spLocks noGrp="1"/>
          </p:cNvSpPr>
          <p:nvPr>
            <p:ph type="dt" sz="half" idx="10"/>
          </p:nvPr>
        </p:nvSpPr>
        <p:spPr/>
        <p:txBody>
          <a:bodyPr/>
          <a:lstStyle/>
          <a:p>
            <a:fld id="{52FF1D1F-3422-4DE7-B9C9-4BDD07F3BF74}" type="datetimeFigureOut">
              <a:rPr lang="sr-Latn-CS" smtClean="0"/>
              <a:pPr/>
              <a:t>26.9.2013</a:t>
            </a:fld>
            <a:endParaRPr lang="hr-HR"/>
          </a:p>
        </p:txBody>
      </p:sp>
      <p:sp>
        <p:nvSpPr>
          <p:cNvPr id="6" name="Čuvar mesta za podnožje 5"/>
          <p:cNvSpPr>
            <a:spLocks noGrp="1"/>
          </p:cNvSpPr>
          <p:nvPr>
            <p:ph type="ftr" sz="quarter" idx="11"/>
          </p:nvPr>
        </p:nvSpPr>
        <p:spPr/>
        <p:txBody>
          <a:bodyPr/>
          <a:lstStyle/>
          <a:p>
            <a:endParaRPr lang="hr-HR"/>
          </a:p>
        </p:txBody>
      </p:sp>
      <p:sp>
        <p:nvSpPr>
          <p:cNvPr id="7" name="Čuvar mesta za broj slajda 6"/>
          <p:cNvSpPr>
            <a:spLocks noGrp="1"/>
          </p:cNvSpPr>
          <p:nvPr>
            <p:ph type="sldNum" sz="quarter" idx="12"/>
          </p:nvPr>
        </p:nvSpPr>
        <p:spPr/>
        <p:txBody>
          <a:bodyPr/>
          <a:lstStyle/>
          <a:p>
            <a:fld id="{76CB4A02-EDEE-4E40-97B6-B9C373CD5399}" type="slidenum">
              <a:rPr lang="hr-HR" smtClean="0"/>
              <a:pPr/>
              <a:t>‹#›</a:t>
            </a:fld>
            <a:endParaRPr lang="hr-HR"/>
          </a:p>
        </p:txBody>
      </p:sp>
      <p:sp>
        <p:nvSpPr>
          <p:cNvPr id="11" name="Čuvar mesta za sadržaj 10"/>
          <p:cNvSpPr>
            <a:spLocks noGrp="1"/>
          </p:cNvSpPr>
          <p:nvPr>
            <p:ph sz="quarter" idx="1"/>
          </p:nvPr>
        </p:nvSpPr>
        <p:spPr>
          <a:xfrm>
            <a:off x="2971800" y="1600200"/>
            <a:ext cx="5715000" cy="4495800"/>
          </a:xfrm>
        </p:spPr>
        <p:txBody>
          <a:bodyPr vert="horz"/>
          <a:lstStyle/>
          <a:p>
            <a:pPr lvl="0" eaLnBrk="1" latinLnBrk="0" hangingPunct="1"/>
            <a:r>
              <a:rPr lang="sr-Latn-CS" smtClean="0"/>
              <a:t>Kliknite i uredite stilove teksta mastera</a:t>
            </a:r>
          </a:p>
          <a:p>
            <a:pPr lvl="1" eaLnBrk="1" latinLnBrk="0" hangingPunct="1"/>
            <a:r>
              <a:rPr lang="sr-Latn-CS" smtClean="0"/>
              <a:t>Drugi nivo</a:t>
            </a:r>
          </a:p>
          <a:p>
            <a:pPr lvl="2" eaLnBrk="1" latinLnBrk="0" hangingPunct="1"/>
            <a:r>
              <a:rPr lang="sr-Latn-CS" smtClean="0"/>
              <a:t>Treći nivo</a:t>
            </a:r>
          </a:p>
          <a:p>
            <a:pPr lvl="3" eaLnBrk="1" latinLnBrk="0" hangingPunct="1"/>
            <a:r>
              <a:rPr lang="sr-Latn-CS" smtClean="0"/>
              <a:t>Četvrti nivo</a:t>
            </a:r>
          </a:p>
          <a:p>
            <a:pPr lvl="4" eaLnBrk="1" latinLnBrk="0" hangingPunct="1"/>
            <a:r>
              <a:rPr lang="sr-Latn-CS" smtClean="0"/>
              <a:t>Peti nivo</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a natpisom">
    <p:spTree>
      <p:nvGrpSpPr>
        <p:cNvPr id="1" name=""/>
        <p:cNvGrpSpPr/>
        <p:nvPr/>
      </p:nvGrpSpPr>
      <p:grpSpPr>
        <a:xfrm>
          <a:off x="0" y="0"/>
          <a:ext cx="0" cy="0"/>
          <a:chOff x="0" y="0"/>
          <a:chExt cx="0" cy="0"/>
        </a:xfrm>
      </p:grpSpPr>
      <p:sp>
        <p:nvSpPr>
          <p:cNvPr id="2" name="Naslov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sr-Latn-CS" smtClean="0"/>
              <a:t>Kliknite i uredite naslov mastera</a:t>
            </a:r>
            <a:endParaRPr kumimoji="0" lang="en-US"/>
          </a:p>
        </p:txBody>
      </p:sp>
      <p:sp>
        <p:nvSpPr>
          <p:cNvPr id="4" name="Čuvar mesta za tekst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sr-Latn-CS" smtClean="0"/>
              <a:t>Kliknite i uredite stilove teksta mastera</a:t>
            </a:r>
          </a:p>
        </p:txBody>
      </p:sp>
      <p:sp>
        <p:nvSpPr>
          <p:cNvPr id="5" name="Čuvar mesta za datum 4"/>
          <p:cNvSpPr>
            <a:spLocks noGrp="1"/>
          </p:cNvSpPr>
          <p:nvPr>
            <p:ph type="dt" sz="half" idx="10"/>
          </p:nvPr>
        </p:nvSpPr>
        <p:spPr/>
        <p:txBody>
          <a:bodyPr/>
          <a:lstStyle/>
          <a:p>
            <a:fld id="{52FF1D1F-3422-4DE7-B9C9-4BDD07F3BF74}" type="datetimeFigureOut">
              <a:rPr lang="sr-Latn-CS" smtClean="0"/>
              <a:pPr/>
              <a:t>26.9.2013</a:t>
            </a:fld>
            <a:endParaRPr lang="hr-HR"/>
          </a:p>
        </p:txBody>
      </p:sp>
      <p:sp>
        <p:nvSpPr>
          <p:cNvPr id="6" name="Čuvar mesta za podnožje 5"/>
          <p:cNvSpPr>
            <a:spLocks noGrp="1"/>
          </p:cNvSpPr>
          <p:nvPr>
            <p:ph type="ftr" sz="quarter" idx="11"/>
          </p:nvPr>
        </p:nvSpPr>
        <p:spPr>
          <a:xfrm>
            <a:off x="914400" y="6172200"/>
            <a:ext cx="3886200" cy="457200"/>
          </a:xfrm>
        </p:spPr>
        <p:txBody>
          <a:bodyPr/>
          <a:lstStyle/>
          <a:p>
            <a:endParaRPr lang="hr-HR"/>
          </a:p>
        </p:txBody>
      </p:sp>
      <p:sp>
        <p:nvSpPr>
          <p:cNvPr id="7" name="Čuvar mesta za broj slajda 6"/>
          <p:cNvSpPr>
            <a:spLocks noGrp="1"/>
          </p:cNvSpPr>
          <p:nvPr>
            <p:ph type="sldNum" sz="quarter" idx="12"/>
          </p:nvPr>
        </p:nvSpPr>
        <p:spPr>
          <a:xfrm>
            <a:off x="146304" y="6208776"/>
            <a:ext cx="457200" cy="457200"/>
          </a:xfrm>
        </p:spPr>
        <p:txBody>
          <a:bodyPr/>
          <a:lstStyle/>
          <a:p>
            <a:fld id="{76CB4A02-EDEE-4E40-97B6-B9C373CD5399}" type="slidenum">
              <a:rPr lang="hr-HR" smtClean="0"/>
              <a:pPr/>
              <a:t>‹#›</a:t>
            </a:fld>
            <a:endParaRPr lang="hr-HR"/>
          </a:p>
        </p:txBody>
      </p:sp>
      <p:sp>
        <p:nvSpPr>
          <p:cNvPr id="11" name="Pravougaonik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avougaonik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Pravougaonik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Čuvar mesta za sliku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sr-Latn-CS" smtClean="0"/>
              <a:t>Kliknite na ikonu da biste dodali sliku</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ravougaonik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Pravougaonik zaobljenih uglova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Čuvar mesta za naslov 21"/>
          <p:cNvSpPr>
            <a:spLocks noGrp="1"/>
          </p:cNvSpPr>
          <p:nvPr>
            <p:ph type="title"/>
          </p:nvPr>
        </p:nvSpPr>
        <p:spPr>
          <a:xfrm>
            <a:off x="914400" y="274638"/>
            <a:ext cx="7772400" cy="1143000"/>
          </a:xfrm>
          <a:prstGeom prst="rect">
            <a:avLst/>
          </a:prstGeom>
        </p:spPr>
        <p:txBody>
          <a:bodyPr bIns="91440" anchor="b" anchorCtr="0">
            <a:normAutofit/>
          </a:bodyPr>
          <a:lstStyle/>
          <a:p>
            <a:r>
              <a:rPr kumimoji="0" lang="sr-Latn-CS" smtClean="0"/>
              <a:t>Kliknite i uredite naslov mastera</a:t>
            </a:r>
            <a:endParaRPr kumimoji="0" lang="en-US"/>
          </a:p>
        </p:txBody>
      </p:sp>
      <p:sp>
        <p:nvSpPr>
          <p:cNvPr id="13" name="Čuvar mesta za tekst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sr-Latn-CS" smtClean="0"/>
              <a:t>Kliknite i uredite stilove teksta mastera</a:t>
            </a:r>
          </a:p>
          <a:p>
            <a:pPr lvl="1" eaLnBrk="1" latinLnBrk="0" hangingPunct="1"/>
            <a:r>
              <a:rPr kumimoji="0" lang="sr-Latn-CS" smtClean="0"/>
              <a:t>Drugi nivo</a:t>
            </a:r>
          </a:p>
          <a:p>
            <a:pPr lvl="2" eaLnBrk="1" latinLnBrk="0" hangingPunct="1"/>
            <a:r>
              <a:rPr kumimoji="0" lang="sr-Latn-CS" smtClean="0"/>
              <a:t>Treći nivo</a:t>
            </a:r>
          </a:p>
          <a:p>
            <a:pPr lvl="3" eaLnBrk="1" latinLnBrk="0" hangingPunct="1"/>
            <a:r>
              <a:rPr kumimoji="0" lang="sr-Latn-CS" smtClean="0"/>
              <a:t>Četvrti nivo</a:t>
            </a:r>
          </a:p>
          <a:p>
            <a:pPr lvl="4" eaLnBrk="1" latinLnBrk="0" hangingPunct="1"/>
            <a:r>
              <a:rPr kumimoji="0" lang="sr-Latn-CS" smtClean="0"/>
              <a:t>Peti nivo</a:t>
            </a:r>
            <a:endParaRPr kumimoji="0" lang="en-US"/>
          </a:p>
        </p:txBody>
      </p:sp>
      <p:sp>
        <p:nvSpPr>
          <p:cNvPr id="14" name="Čuvar mesta za datum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52FF1D1F-3422-4DE7-B9C9-4BDD07F3BF74}" type="datetimeFigureOut">
              <a:rPr lang="sr-Latn-CS" smtClean="0"/>
              <a:pPr/>
              <a:t>26.9.2013</a:t>
            </a:fld>
            <a:endParaRPr lang="hr-HR"/>
          </a:p>
        </p:txBody>
      </p:sp>
      <p:sp>
        <p:nvSpPr>
          <p:cNvPr id="3" name="Čuvar mesta za podnožj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hr-HR"/>
          </a:p>
        </p:txBody>
      </p:sp>
      <p:sp>
        <p:nvSpPr>
          <p:cNvPr id="23" name="Čuvar mesta za broj slajda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76CB4A02-EDEE-4E40-97B6-B9C373CD5399}"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slov 2"/>
          <p:cNvSpPr>
            <a:spLocks noGrp="1"/>
          </p:cNvSpPr>
          <p:nvPr>
            <p:ph type="subTitle" idx="1"/>
          </p:nvPr>
        </p:nvSpPr>
        <p:spPr/>
        <p:txBody>
          <a:bodyPr/>
          <a:lstStyle/>
          <a:p>
            <a:pPr algn="r"/>
            <a:r>
              <a:rPr lang="sr-Latn-BA" dirty="0" smtClean="0"/>
              <a:t>Проф. </a:t>
            </a:r>
            <a:r>
              <a:rPr lang="sr-Latn-BA" dirty="0" smtClean="0"/>
              <a:t>д</a:t>
            </a:r>
            <a:r>
              <a:rPr lang="sr-Latn-BA" dirty="0" smtClean="0"/>
              <a:t>р Душко </a:t>
            </a:r>
            <a:r>
              <a:rPr lang="sr-Latn-BA" dirty="0" err="1" smtClean="0"/>
              <a:t>Шњегота</a:t>
            </a:r>
            <a:endParaRPr lang="sr-Latn-BA" dirty="0" smtClean="0"/>
          </a:p>
          <a:p>
            <a:pPr algn="r"/>
            <a:r>
              <a:rPr lang="sr-Latn-BA" dirty="0" smtClean="0"/>
              <a:t>Главни ревизор ГСРЈС РС</a:t>
            </a:r>
            <a:endParaRPr lang="sr-Latn-BA" dirty="0"/>
          </a:p>
        </p:txBody>
      </p:sp>
      <p:sp>
        <p:nvSpPr>
          <p:cNvPr id="2" name="Naslov 1"/>
          <p:cNvSpPr>
            <a:spLocks noGrp="1"/>
          </p:cNvSpPr>
          <p:nvPr>
            <p:ph type="ctrTitle"/>
          </p:nvPr>
        </p:nvSpPr>
        <p:spPr/>
        <p:txBody>
          <a:bodyPr>
            <a:normAutofit fontScale="90000"/>
          </a:bodyPr>
          <a:lstStyle/>
          <a:p>
            <a:r>
              <a:rPr lang="sr-Latn-BA" dirty="0" smtClean="0"/>
              <a:t>УЛОГА РЕВИЗИЈЕ ЈАВНОГ СЕКТОРА У КОНТРОЛИ ТРОШЕЊА ЈАВНОГ НОВЦА</a:t>
            </a:r>
            <a:endParaRPr lang="sr-Latn-B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Čuvar mesta za datum 3"/>
          <p:cNvSpPr>
            <a:spLocks noGrp="1"/>
          </p:cNvSpPr>
          <p:nvPr>
            <p:ph type="dt" sz="half" idx="10"/>
          </p:nvPr>
        </p:nvSpPr>
        <p:spPr/>
        <p:txBody>
          <a:bodyPr/>
          <a:lstStyle/>
          <a:p>
            <a:fld id="{A4739FFB-1D3F-49C9-8858-54E4E2BA3BB4}" type="datetime1">
              <a:rPr lang="en-US"/>
              <a:pPr/>
              <a:t>9/26/2013</a:t>
            </a:fld>
            <a:endParaRPr lang="en-US"/>
          </a:p>
        </p:txBody>
      </p:sp>
      <p:sp>
        <p:nvSpPr>
          <p:cNvPr id="6" name="Čuvar mesta za broj slajda 5"/>
          <p:cNvSpPr>
            <a:spLocks noGrp="1"/>
          </p:cNvSpPr>
          <p:nvPr>
            <p:ph type="sldNum" sz="quarter" idx="12"/>
          </p:nvPr>
        </p:nvSpPr>
        <p:spPr/>
        <p:txBody>
          <a:bodyPr/>
          <a:lstStyle/>
          <a:p>
            <a:fld id="{322276EC-4B9A-4F96-AE18-98EE779FA4B6}" type="slidenum">
              <a:rPr lang="en-US"/>
              <a:pPr/>
              <a:t>10</a:t>
            </a:fld>
            <a:endParaRPr lang="en-US"/>
          </a:p>
        </p:txBody>
      </p:sp>
      <p:sp>
        <p:nvSpPr>
          <p:cNvPr id="21506" name="Rectangle 2"/>
          <p:cNvSpPr>
            <a:spLocks noGrp="1" noChangeArrowheads="1"/>
          </p:cNvSpPr>
          <p:nvPr>
            <p:ph type="title"/>
          </p:nvPr>
        </p:nvSpPr>
        <p:spPr/>
        <p:txBody>
          <a:bodyPr/>
          <a:lstStyle/>
          <a:p>
            <a:pPr algn="ctr"/>
            <a:r>
              <a:rPr lang="sr-Cyrl-CS" dirty="0"/>
              <a:t>КАПАЦИТЕТИ </a:t>
            </a:r>
            <a:r>
              <a:rPr lang="en-US" dirty="0"/>
              <a:t>VS.</a:t>
            </a:r>
            <a:r>
              <a:rPr lang="sr-Cyrl-CS" dirty="0"/>
              <a:t> ПОТРЕБЕ</a:t>
            </a:r>
            <a:endParaRPr lang="en-US" dirty="0"/>
          </a:p>
        </p:txBody>
      </p:sp>
      <p:sp>
        <p:nvSpPr>
          <p:cNvPr id="21507" name="Rectangle 3"/>
          <p:cNvSpPr>
            <a:spLocks noGrp="1" noChangeArrowheads="1"/>
          </p:cNvSpPr>
          <p:nvPr>
            <p:ph type="body" idx="1"/>
          </p:nvPr>
        </p:nvSpPr>
        <p:spPr>
          <a:xfrm>
            <a:off x="914400" y="1737320"/>
            <a:ext cx="7772400" cy="4572000"/>
          </a:xfrm>
        </p:spPr>
        <p:txBody>
          <a:bodyPr/>
          <a:lstStyle/>
          <a:p>
            <a:pPr>
              <a:lnSpc>
                <a:spcPct val="90000"/>
              </a:lnSpc>
            </a:pPr>
            <a:r>
              <a:rPr lang="sr-Cyrl-CS" dirty="0"/>
              <a:t>Капацитети ГСРЈСРС</a:t>
            </a:r>
          </a:p>
          <a:p>
            <a:pPr>
              <a:lnSpc>
                <a:spcPct val="90000"/>
              </a:lnSpc>
            </a:pPr>
            <a:r>
              <a:rPr lang="sr-Cyrl-CS" dirty="0"/>
              <a:t>Капацитети осталих екстерних ревизора</a:t>
            </a:r>
          </a:p>
          <a:p>
            <a:pPr>
              <a:lnSpc>
                <a:spcPct val="90000"/>
              </a:lnSpc>
            </a:pPr>
            <a:r>
              <a:rPr lang="sr-Cyrl-CS" dirty="0"/>
              <a:t>Обухват јавног сектора у РС:</a:t>
            </a:r>
          </a:p>
          <a:p>
            <a:pPr lvl="1">
              <a:lnSpc>
                <a:spcPct val="90000"/>
              </a:lnSpc>
            </a:pPr>
            <a:r>
              <a:rPr lang="sr-Cyrl-CS" dirty="0"/>
              <a:t>буџетски корисници</a:t>
            </a:r>
          </a:p>
          <a:p>
            <a:pPr lvl="1">
              <a:lnSpc>
                <a:spcPct val="90000"/>
              </a:lnSpc>
            </a:pPr>
            <a:r>
              <a:rPr lang="sr-Cyrl-CS" dirty="0"/>
              <a:t>јавна предузећа</a:t>
            </a:r>
          </a:p>
          <a:p>
            <a:pPr lvl="1">
              <a:lnSpc>
                <a:spcPct val="90000"/>
              </a:lnSpc>
            </a:pPr>
            <a:r>
              <a:rPr lang="sr-Cyrl-CS" dirty="0"/>
              <a:t>јавне </a:t>
            </a:r>
            <a:r>
              <a:rPr lang="sr-Cyrl-CS" dirty="0" smtClean="0"/>
              <a:t>установе</a:t>
            </a:r>
            <a:endParaRPr lang="sr-Latn-BA" dirty="0" smtClean="0"/>
          </a:p>
          <a:p>
            <a:pPr lvl="1">
              <a:lnSpc>
                <a:spcPct val="90000"/>
              </a:lnSpc>
            </a:pPr>
            <a:r>
              <a:rPr lang="sr-Latn-BA" dirty="0" err="1" smtClean="0">
                <a:latin typeface="Cambria" pitchFamily="18" charset="0"/>
              </a:rPr>
              <a:t>емитенти</a:t>
            </a:r>
            <a:r>
              <a:rPr lang="sr-Latn-BA" dirty="0" smtClean="0">
                <a:latin typeface="Cambria" pitchFamily="18" charset="0"/>
              </a:rPr>
              <a:t> хартија од вриједности</a:t>
            </a:r>
            <a:endParaRPr lang="sr-Cyrl-CS" dirty="0">
              <a:latin typeface="Cambria" pitchFamily="18" charset="0"/>
            </a:endParaRPr>
          </a:p>
          <a:p>
            <a:pPr lvl="1">
              <a:lnSpc>
                <a:spcPct val="90000"/>
              </a:lnSpc>
            </a:pPr>
            <a:r>
              <a:rPr lang="sr-Cyrl-CS" dirty="0"/>
              <a:t>међународни пројекти</a:t>
            </a:r>
          </a:p>
          <a:p>
            <a:pPr lvl="1">
              <a:lnSpc>
                <a:spcPct val="90000"/>
              </a:lnSpc>
            </a:pPr>
            <a:r>
              <a:rPr lang="sr-Cyrl-CS" dirty="0"/>
              <a:t>пројекти ЈПП, </a:t>
            </a:r>
            <a:r>
              <a:rPr lang="sr-Cyrl-CS" dirty="0" smtClean="0"/>
              <a:t>...</a:t>
            </a:r>
            <a:r>
              <a:rPr lang="sr-Latn-BA" dirty="0" smtClean="0"/>
              <a:t>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Čuvar mesta za datum 3"/>
          <p:cNvSpPr>
            <a:spLocks noGrp="1"/>
          </p:cNvSpPr>
          <p:nvPr>
            <p:ph type="dt" sz="half" idx="10"/>
          </p:nvPr>
        </p:nvSpPr>
        <p:spPr/>
        <p:txBody>
          <a:bodyPr/>
          <a:lstStyle/>
          <a:p>
            <a:fld id="{B45811FD-CD3F-405E-B41C-FF5B8F7D2B3C}" type="datetime1">
              <a:rPr lang="en-US"/>
              <a:pPr/>
              <a:t>9/26/2013</a:t>
            </a:fld>
            <a:endParaRPr lang="en-US"/>
          </a:p>
        </p:txBody>
      </p:sp>
      <p:sp>
        <p:nvSpPr>
          <p:cNvPr id="6" name="Čuvar mesta za broj slajda 5"/>
          <p:cNvSpPr>
            <a:spLocks noGrp="1"/>
          </p:cNvSpPr>
          <p:nvPr>
            <p:ph type="sldNum" sz="quarter" idx="12"/>
          </p:nvPr>
        </p:nvSpPr>
        <p:spPr/>
        <p:txBody>
          <a:bodyPr/>
          <a:lstStyle/>
          <a:p>
            <a:fld id="{39DD5B52-6400-414E-9BF4-BC3C89032D63}" type="slidenum">
              <a:rPr lang="en-US"/>
              <a:pPr/>
              <a:t>11</a:t>
            </a:fld>
            <a:endParaRPr lang="en-US"/>
          </a:p>
        </p:txBody>
      </p:sp>
      <p:sp>
        <p:nvSpPr>
          <p:cNvPr id="22530" name="Rectangle 2"/>
          <p:cNvSpPr>
            <a:spLocks noGrp="1" noChangeArrowheads="1"/>
          </p:cNvSpPr>
          <p:nvPr>
            <p:ph type="title"/>
          </p:nvPr>
        </p:nvSpPr>
        <p:spPr>
          <a:xfrm>
            <a:off x="914400" y="341784"/>
            <a:ext cx="7772400" cy="1143000"/>
          </a:xfrm>
        </p:spPr>
        <p:txBody>
          <a:bodyPr>
            <a:normAutofit fontScale="90000"/>
          </a:bodyPr>
          <a:lstStyle/>
          <a:p>
            <a:pPr algn="ctr"/>
            <a:r>
              <a:rPr lang="sr-Cyrl-CS" sz="4000" dirty="0"/>
              <a:t>ОСНОВНЕ ВРИЈЕДНОСТИ, НАЧЕЛА И ПРИНЦИПИ ЕКСТЕРНЕ РЕВИЗИЈЕ</a:t>
            </a:r>
            <a:endParaRPr lang="en-US" sz="4000" dirty="0"/>
          </a:p>
        </p:txBody>
      </p:sp>
      <p:sp>
        <p:nvSpPr>
          <p:cNvPr id="22531" name="Rectangle 3"/>
          <p:cNvSpPr>
            <a:spLocks noGrp="1" noChangeArrowheads="1"/>
          </p:cNvSpPr>
          <p:nvPr>
            <p:ph type="body" idx="1"/>
          </p:nvPr>
        </p:nvSpPr>
        <p:spPr>
          <a:xfrm>
            <a:off x="914400" y="1737320"/>
            <a:ext cx="7772400" cy="4572000"/>
          </a:xfrm>
        </p:spPr>
        <p:txBody>
          <a:bodyPr/>
          <a:lstStyle/>
          <a:p>
            <a:pPr>
              <a:lnSpc>
                <a:spcPct val="80000"/>
              </a:lnSpc>
            </a:pPr>
            <a:r>
              <a:rPr lang="sr-Cyrl-CS" sz="2800" dirty="0">
                <a:solidFill>
                  <a:srgbClr val="FF0000"/>
                </a:solidFill>
              </a:rPr>
              <a:t>независност</a:t>
            </a:r>
            <a:r>
              <a:rPr lang="en-US" sz="2800" dirty="0"/>
              <a:t>, </a:t>
            </a:r>
            <a:r>
              <a:rPr lang="sr-Cyrl-CS" sz="2800" dirty="0"/>
              <a:t>непристрасност и политичка неутралност, </a:t>
            </a:r>
          </a:p>
          <a:p>
            <a:pPr>
              <a:lnSpc>
                <a:spcPct val="80000"/>
              </a:lnSpc>
            </a:pPr>
            <a:r>
              <a:rPr lang="sr-Cyrl-CS" sz="2800" dirty="0"/>
              <a:t>професионална оспособљеност и компетентност,</a:t>
            </a:r>
          </a:p>
          <a:p>
            <a:pPr>
              <a:lnSpc>
                <a:spcPct val="80000"/>
              </a:lnSpc>
            </a:pPr>
            <a:r>
              <a:rPr lang="sr-Cyrl-CS" sz="2800" dirty="0"/>
              <a:t>професионално понашање ревизора,</a:t>
            </a:r>
          </a:p>
          <a:p>
            <a:pPr>
              <a:lnSpc>
                <a:spcPct val="80000"/>
              </a:lnSpc>
            </a:pPr>
            <a:r>
              <a:rPr lang="sr-Cyrl-CS" sz="2800" dirty="0" err="1"/>
              <a:t>етичност</a:t>
            </a:r>
            <a:r>
              <a:rPr lang="sr-Cyrl-CS" sz="2800" dirty="0"/>
              <a:t>,</a:t>
            </a:r>
          </a:p>
          <a:p>
            <a:pPr>
              <a:lnSpc>
                <a:spcPct val="80000"/>
              </a:lnSpc>
            </a:pPr>
            <a:r>
              <a:rPr lang="sr-Cyrl-CS" sz="2800" dirty="0"/>
              <a:t>интегритет,</a:t>
            </a:r>
          </a:p>
          <a:p>
            <a:pPr>
              <a:lnSpc>
                <a:spcPct val="80000"/>
              </a:lnSpc>
            </a:pPr>
            <a:r>
              <a:rPr lang="sr-Cyrl-CS" sz="2800" dirty="0"/>
              <a:t>објективност,</a:t>
            </a:r>
          </a:p>
          <a:p>
            <a:pPr>
              <a:lnSpc>
                <a:spcPct val="80000"/>
              </a:lnSpc>
            </a:pPr>
            <a:r>
              <a:rPr lang="sr-Cyrl-CS" sz="2800" dirty="0" err="1"/>
              <a:t>повјерљивост</a:t>
            </a:r>
            <a:r>
              <a:rPr lang="sr-Cyrl-CS" sz="2800" dirty="0"/>
              <a:t>, посвећеност институцији,</a:t>
            </a:r>
          </a:p>
          <a:p>
            <a:pPr>
              <a:lnSpc>
                <a:spcPct val="80000"/>
              </a:lnSpc>
            </a:pPr>
            <a:r>
              <a:rPr lang="sr-Cyrl-CS" sz="2800" dirty="0"/>
              <a:t>јавна одговорност.</a:t>
            </a:r>
            <a:endParaRPr 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Čuvar mesta za datum 3"/>
          <p:cNvSpPr>
            <a:spLocks noGrp="1"/>
          </p:cNvSpPr>
          <p:nvPr>
            <p:ph type="dt" sz="half" idx="10"/>
          </p:nvPr>
        </p:nvSpPr>
        <p:spPr/>
        <p:txBody>
          <a:bodyPr/>
          <a:lstStyle/>
          <a:p>
            <a:fld id="{55040D05-0CBC-4652-9164-7BDAC1A30375}" type="datetime1">
              <a:rPr lang="en-US"/>
              <a:pPr/>
              <a:t>9/26/2013</a:t>
            </a:fld>
            <a:endParaRPr lang="en-US"/>
          </a:p>
        </p:txBody>
      </p:sp>
      <p:sp>
        <p:nvSpPr>
          <p:cNvPr id="6" name="Čuvar mesta za broj slajda 5"/>
          <p:cNvSpPr>
            <a:spLocks noGrp="1"/>
          </p:cNvSpPr>
          <p:nvPr>
            <p:ph type="sldNum" sz="quarter" idx="12"/>
          </p:nvPr>
        </p:nvSpPr>
        <p:spPr/>
        <p:txBody>
          <a:bodyPr/>
          <a:lstStyle/>
          <a:p>
            <a:fld id="{E47A5C6E-95CC-4630-87C8-A3A40D725BC1}" type="slidenum">
              <a:rPr lang="en-US"/>
              <a:pPr/>
              <a:t>12</a:t>
            </a:fld>
            <a:endParaRPr lang="en-US"/>
          </a:p>
        </p:txBody>
      </p:sp>
      <p:sp>
        <p:nvSpPr>
          <p:cNvPr id="23554" name="Rectangle 2"/>
          <p:cNvSpPr>
            <a:spLocks noGrp="1" noChangeArrowheads="1"/>
          </p:cNvSpPr>
          <p:nvPr>
            <p:ph type="title"/>
          </p:nvPr>
        </p:nvSpPr>
        <p:spPr/>
        <p:txBody>
          <a:bodyPr/>
          <a:lstStyle/>
          <a:p>
            <a:pPr algn="ctr"/>
            <a:r>
              <a:rPr lang="sr-Cyrl-CS" sz="4000" dirty="0"/>
              <a:t>ЕКСТЕРНА И ИНТЕРНА РЕВИЗИЈА</a:t>
            </a:r>
            <a:endParaRPr lang="en-US" sz="4000" dirty="0"/>
          </a:p>
        </p:txBody>
      </p:sp>
      <p:sp>
        <p:nvSpPr>
          <p:cNvPr id="23555" name="Rectangle 3"/>
          <p:cNvSpPr>
            <a:spLocks noGrp="1" noChangeArrowheads="1"/>
          </p:cNvSpPr>
          <p:nvPr>
            <p:ph type="body" idx="1"/>
          </p:nvPr>
        </p:nvSpPr>
        <p:spPr>
          <a:xfrm>
            <a:off x="914400" y="1737320"/>
            <a:ext cx="7772400" cy="4572000"/>
          </a:xfrm>
        </p:spPr>
        <p:txBody>
          <a:bodyPr/>
          <a:lstStyle/>
          <a:p>
            <a:pPr>
              <a:lnSpc>
                <a:spcPct val="90000"/>
              </a:lnSpc>
            </a:pPr>
            <a:r>
              <a:rPr lang="ru-RU" sz="2800" i="1" dirty="0"/>
              <a:t>Интерна ревизија</a:t>
            </a:r>
            <a:r>
              <a:rPr lang="ru-RU" sz="2800" dirty="0"/>
              <a:t> представља независно и објективно увјеравање и консултантску активност, која за циљ има да се дода вриједност и унаприједи пословање организације и која организацији помаже да оствари своје циљеве, обезбјеђујући систематичан и дисциплинован приступ оцјени и побољшању ефикасности управљања ризиком, интерним контролама и процесима управљања</a:t>
            </a:r>
            <a:r>
              <a:rPr lang="en-US" sz="2800" dirty="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Čuvar mesta za datum 3"/>
          <p:cNvSpPr>
            <a:spLocks noGrp="1"/>
          </p:cNvSpPr>
          <p:nvPr>
            <p:ph type="dt" sz="half" idx="10"/>
          </p:nvPr>
        </p:nvSpPr>
        <p:spPr/>
        <p:txBody>
          <a:bodyPr/>
          <a:lstStyle/>
          <a:p>
            <a:fld id="{8FB90209-79C7-4058-B1C9-C4F6D93E76F1}" type="datetime1">
              <a:rPr lang="en-US"/>
              <a:pPr/>
              <a:t>9/26/2013</a:t>
            </a:fld>
            <a:endParaRPr lang="en-US"/>
          </a:p>
        </p:txBody>
      </p:sp>
      <p:sp>
        <p:nvSpPr>
          <p:cNvPr id="6" name="Čuvar mesta za broj slajda 5"/>
          <p:cNvSpPr>
            <a:spLocks noGrp="1"/>
          </p:cNvSpPr>
          <p:nvPr>
            <p:ph type="sldNum" sz="quarter" idx="12"/>
          </p:nvPr>
        </p:nvSpPr>
        <p:spPr/>
        <p:txBody>
          <a:bodyPr/>
          <a:lstStyle/>
          <a:p>
            <a:fld id="{F299D398-1EBD-4FF3-8114-4D59E7AA1E76}" type="slidenum">
              <a:rPr lang="en-US"/>
              <a:pPr/>
              <a:t>13</a:t>
            </a:fld>
            <a:endParaRPr lang="en-US"/>
          </a:p>
        </p:txBody>
      </p:sp>
      <p:sp>
        <p:nvSpPr>
          <p:cNvPr id="24578" name="Rectangle 2"/>
          <p:cNvSpPr>
            <a:spLocks noGrp="1" noChangeArrowheads="1"/>
          </p:cNvSpPr>
          <p:nvPr>
            <p:ph type="title"/>
          </p:nvPr>
        </p:nvSpPr>
        <p:spPr/>
        <p:txBody>
          <a:bodyPr/>
          <a:lstStyle/>
          <a:p>
            <a:pPr algn="ctr"/>
            <a:r>
              <a:rPr lang="sr-Cyrl-CS" sz="4000" dirty="0"/>
              <a:t>ИНТЕРНА И ЕКСТЕРНА РЕВИЗИЈА</a:t>
            </a:r>
            <a:endParaRPr lang="en-US" sz="4000" dirty="0"/>
          </a:p>
        </p:txBody>
      </p:sp>
      <p:sp>
        <p:nvSpPr>
          <p:cNvPr id="24579" name="Rectangle 3"/>
          <p:cNvSpPr>
            <a:spLocks noGrp="1" noChangeArrowheads="1"/>
          </p:cNvSpPr>
          <p:nvPr>
            <p:ph type="body" idx="1"/>
          </p:nvPr>
        </p:nvSpPr>
        <p:spPr>
          <a:xfrm>
            <a:off x="914400" y="1593304"/>
            <a:ext cx="7772400" cy="4572000"/>
          </a:xfrm>
        </p:spPr>
        <p:txBody>
          <a:bodyPr/>
          <a:lstStyle/>
          <a:p>
            <a:pPr>
              <a:lnSpc>
                <a:spcPct val="80000"/>
              </a:lnSpc>
            </a:pPr>
            <a:r>
              <a:rPr lang="ru-RU" sz="2800" dirty="0"/>
              <a:t>У смислу </a:t>
            </a:r>
            <a:r>
              <a:rPr lang="en-US" sz="2800" dirty="0"/>
              <a:t>INTOSAI</a:t>
            </a:r>
            <a:r>
              <a:rPr lang="ru-RU" sz="2800" dirty="0"/>
              <a:t> Смјернице за ревизију, </a:t>
            </a:r>
            <a:r>
              <a:rPr lang="en-US" sz="2800" dirty="0"/>
              <a:t>GOV</a:t>
            </a:r>
            <a:r>
              <a:rPr lang="ru-RU" sz="2800" dirty="0"/>
              <a:t> 9150 – Координација и сарадња између врховне ревизорске институције и интерних ревизора у јавном сектору, ако је функција интерне ревизије оцијењена ефикасном, врховна ревизорска институција своје активности може да организује тако да не користи право на свеобухватну екстерну ревизију, тј. може да се ослони на одговарајућу подјелу посла </a:t>
            </a:r>
            <a:r>
              <a:rPr lang="en-US" sz="2800" dirty="0" err="1"/>
              <a:t>кроз</a:t>
            </a:r>
            <a:r>
              <a:rPr lang="en-US" sz="2800" dirty="0"/>
              <a:t> </a:t>
            </a:r>
            <a:r>
              <a:rPr lang="en-US" sz="2800" dirty="0" err="1"/>
              <a:t>активну</a:t>
            </a:r>
            <a:r>
              <a:rPr lang="ru-RU" sz="2800" dirty="0"/>
              <a:t> сарадњу са интерном ревизијом</a:t>
            </a:r>
            <a:r>
              <a:rPr lang="en-US" sz="2800" dirty="0"/>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Čuvar mesta za datum 3"/>
          <p:cNvSpPr>
            <a:spLocks noGrp="1"/>
          </p:cNvSpPr>
          <p:nvPr>
            <p:ph type="dt" sz="half" idx="10"/>
          </p:nvPr>
        </p:nvSpPr>
        <p:spPr/>
        <p:txBody>
          <a:bodyPr/>
          <a:lstStyle/>
          <a:p>
            <a:fld id="{B2412515-DAA8-4C6C-9890-AEE62F1FD4D4}" type="datetime1">
              <a:rPr lang="en-US"/>
              <a:pPr/>
              <a:t>9/26/2013</a:t>
            </a:fld>
            <a:endParaRPr lang="en-US"/>
          </a:p>
        </p:txBody>
      </p:sp>
      <p:sp>
        <p:nvSpPr>
          <p:cNvPr id="6" name="Čuvar mesta za broj slajda 5"/>
          <p:cNvSpPr>
            <a:spLocks noGrp="1"/>
          </p:cNvSpPr>
          <p:nvPr>
            <p:ph type="sldNum" sz="quarter" idx="12"/>
          </p:nvPr>
        </p:nvSpPr>
        <p:spPr/>
        <p:txBody>
          <a:bodyPr/>
          <a:lstStyle/>
          <a:p>
            <a:fld id="{9EA6814F-8A78-49C3-8D6A-A0D6CABD7BDF}" type="slidenum">
              <a:rPr lang="en-US"/>
              <a:pPr/>
              <a:t>14</a:t>
            </a:fld>
            <a:endParaRPr lang="en-US"/>
          </a:p>
        </p:txBody>
      </p:sp>
      <p:sp>
        <p:nvSpPr>
          <p:cNvPr id="25602" name="Rectangle 2"/>
          <p:cNvSpPr>
            <a:spLocks noGrp="1" noChangeArrowheads="1"/>
          </p:cNvSpPr>
          <p:nvPr>
            <p:ph type="title"/>
          </p:nvPr>
        </p:nvSpPr>
        <p:spPr/>
        <p:txBody>
          <a:bodyPr/>
          <a:lstStyle/>
          <a:p>
            <a:pPr algn="ctr"/>
            <a:r>
              <a:rPr lang="sr-Cyrl-CS" dirty="0"/>
              <a:t>ПРЕДНОСТИ ДОБРЕ САРАДЊЕ</a:t>
            </a:r>
            <a:endParaRPr lang="en-US" dirty="0"/>
          </a:p>
        </p:txBody>
      </p:sp>
      <p:sp>
        <p:nvSpPr>
          <p:cNvPr id="25603" name="Rectangle 3"/>
          <p:cNvSpPr>
            <a:spLocks noGrp="1" noChangeArrowheads="1"/>
          </p:cNvSpPr>
          <p:nvPr>
            <p:ph type="body" idx="1"/>
          </p:nvPr>
        </p:nvSpPr>
        <p:spPr>
          <a:xfrm>
            <a:off x="914400" y="1665312"/>
            <a:ext cx="7772400" cy="4572000"/>
          </a:xfrm>
        </p:spPr>
        <p:txBody>
          <a:bodyPr/>
          <a:lstStyle/>
          <a:p>
            <a:pPr>
              <a:lnSpc>
                <a:spcPct val="80000"/>
              </a:lnSpc>
            </a:pPr>
            <a:r>
              <a:rPr lang="ru-RU" sz="2000" dirty="0"/>
              <a:t>могућност континуиране размјене идеја и знања, </a:t>
            </a:r>
          </a:p>
          <a:p>
            <a:pPr>
              <a:lnSpc>
                <a:spcPct val="80000"/>
              </a:lnSpc>
            </a:pPr>
            <a:r>
              <a:rPr lang="ru-RU" sz="2000" dirty="0"/>
              <a:t>јачање способности за промовисање доброг управљања и одговорности, </a:t>
            </a:r>
          </a:p>
          <a:p>
            <a:pPr>
              <a:lnSpc>
                <a:spcPct val="80000"/>
              </a:lnSpc>
            </a:pPr>
            <a:r>
              <a:rPr lang="ru-RU" sz="2000" dirty="0"/>
              <a:t>боље разумијевање улоге и значаја система интерних контрола,</a:t>
            </a:r>
          </a:p>
          <a:p>
            <a:pPr>
              <a:lnSpc>
                <a:spcPct val="80000"/>
              </a:lnSpc>
            </a:pPr>
            <a:r>
              <a:rPr lang="ru-RU" sz="2000" dirty="0"/>
              <a:t>ефикаснија и ефективнија ревизија, </a:t>
            </a:r>
          </a:p>
          <a:p>
            <a:pPr>
              <a:lnSpc>
                <a:spcPct val="80000"/>
              </a:lnSpc>
            </a:pPr>
            <a:r>
              <a:rPr lang="ru-RU" sz="2000" dirty="0"/>
              <a:t>координисано планирање екстерне и интерне ревизије,</a:t>
            </a:r>
          </a:p>
          <a:p>
            <a:pPr>
              <a:lnSpc>
                <a:spcPct val="80000"/>
              </a:lnSpc>
            </a:pPr>
            <a:r>
              <a:rPr lang="ru-RU" sz="2000" dirty="0"/>
              <a:t>боље разумијевање ризика са којима се суочава ревидирани ентитет, </a:t>
            </a:r>
          </a:p>
          <a:p>
            <a:pPr>
              <a:lnSpc>
                <a:spcPct val="80000"/>
              </a:lnSpc>
            </a:pPr>
            <a:r>
              <a:rPr lang="ru-RU" sz="2000" dirty="0"/>
              <a:t>смањење вјероватноће да ће доћи до непотребног дуплирања ревизорског рада и, сходно томе, виши ниво економичности ревизорског процеса,</a:t>
            </a:r>
          </a:p>
          <a:p>
            <a:pPr>
              <a:lnSpc>
                <a:spcPct val="80000"/>
              </a:lnSpc>
            </a:pPr>
            <a:r>
              <a:rPr lang="ru-RU" sz="2000" dirty="0"/>
              <a:t>корисније ревизорске препоруке, </a:t>
            </a:r>
          </a:p>
          <a:p>
            <a:pPr>
              <a:lnSpc>
                <a:spcPct val="80000"/>
              </a:lnSpc>
            </a:pPr>
            <a:r>
              <a:rPr lang="ru-RU" sz="2000" dirty="0"/>
              <a:t>повећање ефикасности ревизорских услуга и др.</a:t>
            </a:r>
            <a:endParaRPr lang="en-US"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Čuvar mesta za datum 3"/>
          <p:cNvSpPr>
            <a:spLocks noGrp="1"/>
          </p:cNvSpPr>
          <p:nvPr>
            <p:ph type="dt" sz="half" idx="10"/>
          </p:nvPr>
        </p:nvSpPr>
        <p:spPr/>
        <p:txBody>
          <a:bodyPr/>
          <a:lstStyle/>
          <a:p>
            <a:fld id="{79660A45-9ED6-4557-9C57-063A82C595A5}" type="datetime1">
              <a:rPr lang="en-US"/>
              <a:pPr/>
              <a:t>9/26/2013</a:t>
            </a:fld>
            <a:endParaRPr lang="en-US"/>
          </a:p>
        </p:txBody>
      </p:sp>
      <p:sp>
        <p:nvSpPr>
          <p:cNvPr id="6" name="Čuvar mesta za broj slajda 5"/>
          <p:cNvSpPr>
            <a:spLocks noGrp="1"/>
          </p:cNvSpPr>
          <p:nvPr>
            <p:ph type="sldNum" sz="quarter" idx="12"/>
          </p:nvPr>
        </p:nvSpPr>
        <p:spPr/>
        <p:txBody>
          <a:bodyPr/>
          <a:lstStyle/>
          <a:p>
            <a:fld id="{84C457C2-B3A5-4763-B604-E2494A6C1D94}" type="slidenum">
              <a:rPr lang="en-US"/>
              <a:pPr/>
              <a:t>15</a:t>
            </a:fld>
            <a:endParaRPr lang="en-US"/>
          </a:p>
        </p:txBody>
      </p:sp>
      <p:sp>
        <p:nvSpPr>
          <p:cNvPr id="26626" name="Rectangle 2"/>
          <p:cNvSpPr>
            <a:spLocks noGrp="1" noChangeArrowheads="1"/>
          </p:cNvSpPr>
          <p:nvPr>
            <p:ph type="title"/>
          </p:nvPr>
        </p:nvSpPr>
        <p:spPr>
          <a:xfrm>
            <a:off x="914400" y="413792"/>
            <a:ext cx="7772400" cy="1143000"/>
          </a:xfrm>
        </p:spPr>
        <p:txBody>
          <a:bodyPr>
            <a:normAutofit fontScale="90000"/>
          </a:bodyPr>
          <a:lstStyle/>
          <a:p>
            <a:pPr algn="ctr"/>
            <a:r>
              <a:rPr lang="sr-Cyrl-CS" sz="4000" dirty="0"/>
              <a:t>СТРАТЕШКИ ЦИЉЕВИ </a:t>
            </a:r>
            <a:br>
              <a:rPr lang="sr-Cyrl-CS" sz="4000" dirty="0"/>
            </a:br>
            <a:r>
              <a:rPr lang="sr-Cyrl-CS" sz="4000" dirty="0"/>
              <a:t>БУДУЋЕГ РАЗВОЈА ГСРЈСРС</a:t>
            </a:r>
            <a:endParaRPr lang="en-US" sz="4000" dirty="0"/>
          </a:p>
        </p:txBody>
      </p:sp>
      <p:sp>
        <p:nvSpPr>
          <p:cNvPr id="26627" name="Rectangle 3"/>
          <p:cNvSpPr>
            <a:spLocks noGrp="1" noChangeArrowheads="1"/>
          </p:cNvSpPr>
          <p:nvPr>
            <p:ph type="body" idx="1"/>
          </p:nvPr>
        </p:nvSpPr>
        <p:spPr>
          <a:xfrm>
            <a:off x="914400" y="1809328"/>
            <a:ext cx="7772400" cy="4572000"/>
          </a:xfrm>
        </p:spPr>
        <p:txBody>
          <a:bodyPr/>
          <a:lstStyle/>
          <a:p>
            <a:r>
              <a:rPr lang="en-US" sz="2800" dirty="0"/>
              <a:t>п</a:t>
            </a:r>
            <a:r>
              <a:rPr lang="sr-Cyrl-CS" sz="2800" dirty="0" err="1"/>
              <a:t>овећање</a:t>
            </a:r>
            <a:r>
              <a:rPr lang="sr-Cyrl-CS" sz="2800" dirty="0"/>
              <a:t> квалитета законом прописане ревизије засноване на међународним стандардима ревизије и најбољим међународним праксама и прилагођене локалним условима и околностима</a:t>
            </a:r>
          </a:p>
          <a:p>
            <a:r>
              <a:rPr lang="en-US" sz="2800" dirty="0"/>
              <a:t>у</a:t>
            </a:r>
            <a:r>
              <a:rPr lang="sr-Cyrl-CS" sz="2800" dirty="0" err="1"/>
              <a:t>напрјеђење</a:t>
            </a:r>
            <a:r>
              <a:rPr lang="en-US" sz="2800" dirty="0"/>
              <a:t> </a:t>
            </a:r>
            <a:r>
              <a:rPr lang="en-US" sz="2800" dirty="0" err="1"/>
              <a:t>општег</a:t>
            </a:r>
            <a:r>
              <a:rPr lang="en-US" sz="2800" dirty="0"/>
              <a:t> </a:t>
            </a:r>
            <a:r>
              <a:rPr lang="sr-Cyrl-CS" sz="2800" dirty="0"/>
              <a:t>правног оквира за законом прописану ревизију</a:t>
            </a:r>
            <a:endParaRPr lang="en-US"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Čuvar mesta za datum 3"/>
          <p:cNvSpPr>
            <a:spLocks noGrp="1"/>
          </p:cNvSpPr>
          <p:nvPr>
            <p:ph type="dt" sz="half" idx="10"/>
          </p:nvPr>
        </p:nvSpPr>
        <p:spPr/>
        <p:txBody>
          <a:bodyPr/>
          <a:lstStyle/>
          <a:p>
            <a:fld id="{50B83483-0A7E-450A-ACD2-07FDF3693BBC}" type="datetime1">
              <a:rPr lang="en-US"/>
              <a:pPr/>
              <a:t>9/26/2013</a:t>
            </a:fld>
            <a:endParaRPr lang="en-US"/>
          </a:p>
        </p:txBody>
      </p:sp>
      <p:sp>
        <p:nvSpPr>
          <p:cNvPr id="6" name="Čuvar mesta za broj slajda 5"/>
          <p:cNvSpPr>
            <a:spLocks noGrp="1"/>
          </p:cNvSpPr>
          <p:nvPr>
            <p:ph type="sldNum" sz="quarter" idx="12"/>
          </p:nvPr>
        </p:nvSpPr>
        <p:spPr/>
        <p:txBody>
          <a:bodyPr/>
          <a:lstStyle/>
          <a:p>
            <a:fld id="{A346C385-762D-49C7-94FB-9F9C1E4EB479}" type="slidenum">
              <a:rPr lang="en-US"/>
              <a:pPr/>
              <a:t>16</a:t>
            </a:fld>
            <a:endParaRPr lang="en-US"/>
          </a:p>
        </p:txBody>
      </p:sp>
      <p:sp>
        <p:nvSpPr>
          <p:cNvPr id="27650" name="Rectangle 2"/>
          <p:cNvSpPr>
            <a:spLocks noGrp="1" noChangeArrowheads="1"/>
          </p:cNvSpPr>
          <p:nvPr>
            <p:ph type="title"/>
          </p:nvPr>
        </p:nvSpPr>
        <p:spPr/>
        <p:txBody>
          <a:bodyPr>
            <a:normAutofit fontScale="90000"/>
          </a:bodyPr>
          <a:lstStyle/>
          <a:p>
            <a:pPr algn="ctr"/>
            <a:r>
              <a:rPr lang="sr-Cyrl-CS" sz="4000" dirty="0"/>
              <a:t>СТРАТЕШКИ ЦИЉЕВИ </a:t>
            </a:r>
            <a:br>
              <a:rPr lang="sr-Cyrl-CS" sz="4000" dirty="0"/>
            </a:br>
            <a:r>
              <a:rPr lang="sr-Cyrl-CS" sz="4000" dirty="0"/>
              <a:t>БУДУЋЕГ РАЗВОЈА ГСРЈСРС</a:t>
            </a:r>
            <a:endParaRPr lang="en-US" sz="4000" dirty="0"/>
          </a:p>
        </p:txBody>
      </p:sp>
      <p:sp>
        <p:nvSpPr>
          <p:cNvPr id="27651" name="Rectangle 3"/>
          <p:cNvSpPr>
            <a:spLocks noGrp="1" noChangeArrowheads="1"/>
          </p:cNvSpPr>
          <p:nvPr>
            <p:ph type="body" idx="1"/>
          </p:nvPr>
        </p:nvSpPr>
        <p:spPr>
          <a:xfrm>
            <a:off x="914400" y="1665312"/>
            <a:ext cx="7772400" cy="4572000"/>
          </a:xfrm>
        </p:spPr>
        <p:txBody>
          <a:bodyPr/>
          <a:lstStyle/>
          <a:p>
            <a:r>
              <a:rPr lang="en-US" dirty="0"/>
              <a:t> у</a:t>
            </a:r>
            <a:r>
              <a:rPr lang="sr-Cyrl-CS" dirty="0" err="1"/>
              <a:t>напрјеђење</a:t>
            </a:r>
            <a:r>
              <a:rPr lang="sr-Cyrl-CS" dirty="0"/>
              <a:t> материјалне основе за функционисање Главне службе за ревизију</a:t>
            </a:r>
          </a:p>
          <a:p>
            <a:r>
              <a:rPr lang="en-US" dirty="0"/>
              <a:t>р</a:t>
            </a:r>
            <a:r>
              <a:rPr lang="sr-Cyrl-CS" dirty="0" err="1"/>
              <a:t>азвој</a:t>
            </a:r>
            <a:r>
              <a:rPr lang="sr-Cyrl-CS" dirty="0"/>
              <a:t> партнерске сарадње и односа са релевантним домаћим окружењем у циљу јачања професионалног угледа и утицаја ревизије</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Čuvar mesta za datum 3"/>
          <p:cNvSpPr>
            <a:spLocks noGrp="1"/>
          </p:cNvSpPr>
          <p:nvPr>
            <p:ph type="dt" sz="half" idx="10"/>
          </p:nvPr>
        </p:nvSpPr>
        <p:spPr/>
        <p:txBody>
          <a:bodyPr/>
          <a:lstStyle/>
          <a:p>
            <a:fld id="{7BC861EC-89BA-4E01-B7F7-F885B512CDD4}" type="datetime1">
              <a:rPr lang="en-US"/>
              <a:pPr/>
              <a:t>9/26/2013</a:t>
            </a:fld>
            <a:endParaRPr lang="en-US"/>
          </a:p>
        </p:txBody>
      </p:sp>
      <p:sp>
        <p:nvSpPr>
          <p:cNvPr id="6" name="Čuvar mesta za broj slajda 5"/>
          <p:cNvSpPr>
            <a:spLocks noGrp="1"/>
          </p:cNvSpPr>
          <p:nvPr>
            <p:ph type="sldNum" sz="quarter" idx="12"/>
          </p:nvPr>
        </p:nvSpPr>
        <p:spPr/>
        <p:txBody>
          <a:bodyPr/>
          <a:lstStyle/>
          <a:p>
            <a:fld id="{5D032FCD-87B3-45CD-BC6A-BFBA733BA03D}" type="slidenum">
              <a:rPr lang="en-US"/>
              <a:pPr/>
              <a:t>17</a:t>
            </a:fld>
            <a:endParaRPr lang="en-US"/>
          </a:p>
        </p:txBody>
      </p:sp>
      <p:sp>
        <p:nvSpPr>
          <p:cNvPr id="28674" name="Rectangle 2"/>
          <p:cNvSpPr>
            <a:spLocks noGrp="1" noChangeArrowheads="1"/>
          </p:cNvSpPr>
          <p:nvPr>
            <p:ph type="title"/>
          </p:nvPr>
        </p:nvSpPr>
        <p:spPr/>
        <p:txBody>
          <a:bodyPr>
            <a:normAutofit fontScale="90000"/>
          </a:bodyPr>
          <a:lstStyle/>
          <a:p>
            <a:pPr algn="ctr"/>
            <a:r>
              <a:rPr lang="sr-Cyrl-CS" sz="4000" dirty="0"/>
              <a:t>СТРАТЕШКИ ЦИЉЕВИ </a:t>
            </a:r>
            <a:br>
              <a:rPr lang="sr-Cyrl-CS" sz="4000" dirty="0"/>
            </a:br>
            <a:r>
              <a:rPr lang="sr-Cyrl-CS" sz="4000" dirty="0"/>
              <a:t>БУДУЋЕГ РАЗВОЈА ГСРЈСРС</a:t>
            </a:r>
            <a:endParaRPr lang="en-US" sz="4000" dirty="0"/>
          </a:p>
        </p:txBody>
      </p:sp>
      <p:sp>
        <p:nvSpPr>
          <p:cNvPr id="28675" name="Rectangle 3"/>
          <p:cNvSpPr>
            <a:spLocks noGrp="1" noChangeArrowheads="1"/>
          </p:cNvSpPr>
          <p:nvPr>
            <p:ph type="body" idx="1"/>
          </p:nvPr>
        </p:nvSpPr>
        <p:spPr>
          <a:xfrm>
            <a:off x="914400" y="1809328"/>
            <a:ext cx="7772400" cy="4572000"/>
          </a:xfrm>
        </p:spPr>
        <p:txBody>
          <a:bodyPr/>
          <a:lstStyle/>
          <a:p>
            <a:r>
              <a:rPr lang="en-US" dirty="0"/>
              <a:t>и</a:t>
            </a:r>
            <a:r>
              <a:rPr lang="sr-Cyrl-CS" dirty="0" err="1"/>
              <a:t>зналажење</a:t>
            </a:r>
            <a:r>
              <a:rPr lang="sr-Cyrl-CS" dirty="0"/>
              <a:t> нових форми међународне сарадње и боље међународно и регионално </a:t>
            </a:r>
            <a:r>
              <a:rPr lang="sr-Cyrl-CS" dirty="0" err="1"/>
              <a:t>позиционирање</a:t>
            </a:r>
            <a:r>
              <a:rPr lang="sr-Cyrl-CS" dirty="0"/>
              <a:t> Главне службе за ревизију</a:t>
            </a:r>
          </a:p>
          <a:p>
            <a:r>
              <a:rPr lang="en-US" dirty="0"/>
              <a:t>у</a:t>
            </a:r>
            <a:r>
              <a:rPr lang="sr-Cyrl-CS" dirty="0" err="1"/>
              <a:t>напрјеђење</a:t>
            </a:r>
            <a:r>
              <a:rPr lang="sr-Cyrl-CS" dirty="0"/>
              <a:t> система професионалног развоја и управљања</a:t>
            </a:r>
            <a:r>
              <a:rPr lang="en-US" dirty="0"/>
              <a:t>  </a:t>
            </a:r>
            <a:r>
              <a:rPr lang="sr-Cyrl-CS" dirty="0"/>
              <a:t>људским ресурсима</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Čuvar mesta za datum 3"/>
          <p:cNvSpPr>
            <a:spLocks noGrp="1"/>
          </p:cNvSpPr>
          <p:nvPr>
            <p:ph type="dt" sz="half" idx="10"/>
          </p:nvPr>
        </p:nvSpPr>
        <p:spPr/>
        <p:txBody>
          <a:bodyPr/>
          <a:lstStyle/>
          <a:p>
            <a:fld id="{6F73AEDC-1FEE-462D-BB99-2AA7BC79A273}" type="datetime1">
              <a:rPr lang="en-US"/>
              <a:pPr/>
              <a:t>9/26/2013</a:t>
            </a:fld>
            <a:endParaRPr lang="en-US"/>
          </a:p>
        </p:txBody>
      </p:sp>
      <p:sp>
        <p:nvSpPr>
          <p:cNvPr id="6" name="Čuvar mesta za broj slajda 5"/>
          <p:cNvSpPr>
            <a:spLocks noGrp="1"/>
          </p:cNvSpPr>
          <p:nvPr>
            <p:ph type="sldNum" sz="quarter" idx="12"/>
          </p:nvPr>
        </p:nvSpPr>
        <p:spPr/>
        <p:txBody>
          <a:bodyPr/>
          <a:lstStyle/>
          <a:p>
            <a:fld id="{021558B8-9E1D-433E-895B-4CE4ECBB68D3}" type="slidenum">
              <a:rPr lang="en-US"/>
              <a:pPr/>
              <a:t>18</a:t>
            </a:fld>
            <a:endParaRPr lang="en-US"/>
          </a:p>
        </p:txBody>
      </p:sp>
      <p:sp>
        <p:nvSpPr>
          <p:cNvPr id="29698" name="Rectangle 2"/>
          <p:cNvSpPr>
            <a:spLocks noGrp="1" noChangeArrowheads="1"/>
          </p:cNvSpPr>
          <p:nvPr>
            <p:ph type="title"/>
          </p:nvPr>
        </p:nvSpPr>
        <p:spPr/>
        <p:txBody>
          <a:bodyPr>
            <a:normAutofit fontScale="90000"/>
          </a:bodyPr>
          <a:lstStyle/>
          <a:p>
            <a:pPr algn="ctr"/>
            <a:r>
              <a:rPr lang="sr-Cyrl-CS" sz="4000" dirty="0"/>
              <a:t>СТРАТЕШКИ ЦИЉЕВИ </a:t>
            </a:r>
            <a:br>
              <a:rPr lang="sr-Cyrl-CS" sz="4000" dirty="0"/>
            </a:br>
            <a:r>
              <a:rPr lang="sr-Cyrl-CS" sz="4000" dirty="0"/>
              <a:t>БУДУЋЕГ РАЗВОЈА ГСРЈСР</a:t>
            </a:r>
            <a:endParaRPr lang="en-US" sz="4000" dirty="0"/>
          </a:p>
        </p:txBody>
      </p:sp>
      <p:sp>
        <p:nvSpPr>
          <p:cNvPr id="29699" name="Rectangle 3"/>
          <p:cNvSpPr>
            <a:spLocks noGrp="1" noChangeArrowheads="1"/>
          </p:cNvSpPr>
          <p:nvPr>
            <p:ph type="body" idx="1"/>
          </p:nvPr>
        </p:nvSpPr>
        <p:spPr>
          <a:xfrm>
            <a:off x="914400" y="1665312"/>
            <a:ext cx="7772400" cy="4572000"/>
          </a:xfrm>
        </p:spPr>
        <p:txBody>
          <a:bodyPr/>
          <a:lstStyle/>
          <a:p>
            <a:r>
              <a:rPr lang="en-US" dirty="0"/>
              <a:t>р</a:t>
            </a:r>
            <a:r>
              <a:rPr lang="sr-Cyrl-CS" dirty="0" err="1"/>
              <a:t>азвој</a:t>
            </a:r>
            <a:r>
              <a:rPr lang="sr-Cyrl-CS" dirty="0"/>
              <a:t> и јачање институционалних капацитета</a:t>
            </a:r>
            <a:r>
              <a:rPr lang="en-US" dirty="0"/>
              <a:t>, </a:t>
            </a:r>
            <a:r>
              <a:rPr lang="sr-Cyrl-CS" dirty="0"/>
              <a:t>успостављање функционалне и флексибилне унутрашње организације и нових управљачких пракси</a:t>
            </a:r>
          </a:p>
          <a:p>
            <a:r>
              <a:rPr lang="en-US" dirty="0"/>
              <a:t>у</a:t>
            </a:r>
            <a:r>
              <a:rPr lang="sr-Cyrl-CS" dirty="0" err="1"/>
              <a:t>напрјеђење</a:t>
            </a:r>
            <a:r>
              <a:rPr lang="sr-Cyrl-CS" dirty="0"/>
              <a:t> </a:t>
            </a:r>
            <a:r>
              <a:rPr lang="en-US" dirty="0" err="1">
                <a:latin typeface="Cambria" pitchFamily="18" charset="0"/>
              </a:rPr>
              <a:t>система</a:t>
            </a:r>
            <a:r>
              <a:rPr lang="en-US" dirty="0">
                <a:latin typeface="Cambria" pitchFamily="18" charset="0"/>
              </a:rPr>
              <a:t> </a:t>
            </a:r>
            <a:r>
              <a:rPr lang="sr-Cyrl-CS" dirty="0"/>
              <a:t>екстерне и интерне контроле квалитета</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Čuvar mesta za datum 3"/>
          <p:cNvSpPr>
            <a:spLocks noGrp="1"/>
          </p:cNvSpPr>
          <p:nvPr>
            <p:ph type="dt" sz="half" idx="10"/>
          </p:nvPr>
        </p:nvSpPr>
        <p:spPr/>
        <p:txBody>
          <a:bodyPr/>
          <a:lstStyle/>
          <a:p>
            <a:fld id="{E84F6809-0FE9-439E-944E-816D4807811B}" type="datetime1">
              <a:rPr lang="en-US"/>
              <a:pPr/>
              <a:t>9/26/2013</a:t>
            </a:fld>
            <a:endParaRPr lang="en-US"/>
          </a:p>
        </p:txBody>
      </p:sp>
      <p:sp>
        <p:nvSpPr>
          <p:cNvPr id="6" name="Čuvar mesta za broj slajda 5"/>
          <p:cNvSpPr>
            <a:spLocks noGrp="1"/>
          </p:cNvSpPr>
          <p:nvPr>
            <p:ph type="sldNum" sz="quarter" idx="12"/>
          </p:nvPr>
        </p:nvSpPr>
        <p:spPr/>
        <p:txBody>
          <a:bodyPr/>
          <a:lstStyle/>
          <a:p>
            <a:fld id="{505D3DFE-681E-4866-B8C3-63182A3F2890}" type="slidenum">
              <a:rPr lang="en-US"/>
              <a:pPr/>
              <a:t>19</a:t>
            </a:fld>
            <a:endParaRPr lang="en-US"/>
          </a:p>
        </p:txBody>
      </p:sp>
      <p:sp>
        <p:nvSpPr>
          <p:cNvPr id="30722" name="Rectangle 2"/>
          <p:cNvSpPr>
            <a:spLocks noGrp="1" noChangeArrowheads="1"/>
          </p:cNvSpPr>
          <p:nvPr>
            <p:ph type="title"/>
          </p:nvPr>
        </p:nvSpPr>
        <p:spPr/>
        <p:txBody>
          <a:bodyPr>
            <a:normAutofit fontScale="90000"/>
          </a:bodyPr>
          <a:lstStyle/>
          <a:p>
            <a:pPr algn="ctr"/>
            <a:r>
              <a:rPr lang="sr-Cyrl-CS" dirty="0" smtClean="0">
                <a:latin typeface="Calibri" pitchFamily="34" charset="0"/>
                <a:cs typeface="Calibri" pitchFamily="34" charset="0"/>
              </a:rPr>
              <a:t>МОГУЋА ПОБОЉШАЊА У </a:t>
            </a:r>
            <a:r>
              <a:rPr lang="sr-Latn-BA" dirty="0" smtClean="0">
                <a:latin typeface="Calibri" pitchFamily="34" charset="0"/>
                <a:cs typeface="Calibri" pitchFamily="34" charset="0"/>
              </a:rPr>
              <a:t>ЗАКО</a:t>
            </a:r>
            <a:r>
              <a:rPr lang="sr-Cyrl-CS" dirty="0" smtClean="0">
                <a:latin typeface="Calibri" pitchFamily="34" charset="0"/>
                <a:cs typeface="Calibri" pitchFamily="34" charset="0"/>
              </a:rPr>
              <a:t>НУ </a:t>
            </a:r>
            <a:r>
              <a:rPr lang="sr-Latn-BA" dirty="0" smtClean="0">
                <a:latin typeface="Calibri" pitchFamily="34" charset="0"/>
                <a:cs typeface="Calibri" pitchFamily="34" charset="0"/>
              </a:rPr>
              <a:t>У ОБЛАСТИ </a:t>
            </a:r>
            <a:r>
              <a:rPr lang="sr-Latn-BA" dirty="0" smtClean="0">
                <a:latin typeface="Calibri" pitchFamily="34" charset="0"/>
                <a:cs typeface="Calibri" pitchFamily="34" charset="0"/>
              </a:rPr>
              <a:t>ФИНАНСИЈСКЕ </a:t>
            </a:r>
            <a:r>
              <a:rPr lang="sr-Cyrl-CS" dirty="0" smtClean="0">
                <a:latin typeface="Calibri" pitchFamily="34" charset="0"/>
                <a:cs typeface="Calibri" pitchFamily="34" charset="0"/>
              </a:rPr>
              <a:t>РЕВИЗИЈ</a:t>
            </a:r>
            <a:r>
              <a:rPr lang="sr-Latn-BA" dirty="0" smtClean="0">
                <a:latin typeface="Calibri" pitchFamily="34" charset="0"/>
                <a:cs typeface="Calibri" pitchFamily="34" charset="0"/>
              </a:rPr>
              <a:t>Е </a:t>
            </a:r>
            <a:endParaRPr lang="en-US" sz="4000" dirty="0"/>
          </a:p>
        </p:txBody>
      </p:sp>
      <p:sp>
        <p:nvSpPr>
          <p:cNvPr id="30723" name="Rectangle 3"/>
          <p:cNvSpPr>
            <a:spLocks noGrp="1" noChangeArrowheads="1"/>
          </p:cNvSpPr>
          <p:nvPr>
            <p:ph type="body" idx="1"/>
          </p:nvPr>
        </p:nvSpPr>
        <p:spPr>
          <a:xfrm>
            <a:off x="914400" y="1809328"/>
            <a:ext cx="7772400" cy="4572000"/>
          </a:xfrm>
        </p:spPr>
        <p:txBody>
          <a:bodyPr/>
          <a:lstStyle/>
          <a:p>
            <a:r>
              <a:rPr lang="sr-Cyrl-CS" dirty="0"/>
              <a:t>ревизија финансијских извјештаја</a:t>
            </a:r>
          </a:p>
          <a:p>
            <a:r>
              <a:rPr lang="sr-Cyrl-CS" dirty="0"/>
              <a:t>ревизија усклађености</a:t>
            </a:r>
          </a:p>
          <a:p>
            <a:pPr lvl="1"/>
            <a:r>
              <a:rPr lang="sr-Cyrl-CS" dirty="0"/>
              <a:t>Закон о буџетском систему</a:t>
            </a:r>
          </a:p>
          <a:p>
            <a:pPr lvl="1"/>
            <a:r>
              <a:rPr lang="sr-Cyrl-CS" dirty="0"/>
              <a:t>Закон о јавним набавкама</a:t>
            </a:r>
          </a:p>
          <a:p>
            <a:pPr lvl="1"/>
            <a:r>
              <a:rPr lang="sr-Cyrl-CS" dirty="0"/>
              <a:t>Закон о платама у органима управе</a:t>
            </a:r>
          </a:p>
          <a:p>
            <a:pPr lvl="1"/>
            <a:r>
              <a:rPr lang="sr-Cyrl-CS" dirty="0"/>
              <a:t>Закон о раду</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pPr algn="ctr"/>
            <a:r>
              <a:rPr lang="sr-Latn-BA" dirty="0" smtClean="0"/>
              <a:t>СИСТЕМ ИЗВЈЕШТАВАЊА У ЈАВНОМ СЕКТОРУ РЕПУБЛИКЕ СРПСКЕ</a:t>
            </a:r>
            <a:endParaRPr lang="sr-Latn-BA" dirty="0"/>
          </a:p>
        </p:txBody>
      </p:sp>
      <p:sp>
        <p:nvSpPr>
          <p:cNvPr id="3" name="Čuvar mesta za sadržaj 2"/>
          <p:cNvSpPr>
            <a:spLocks noGrp="1"/>
          </p:cNvSpPr>
          <p:nvPr>
            <p:ph sz="quarter" idx="1"/>
          </p:nvPr>
        </p:nvSpPr>
        <p:spPr>
          <a:xfrm>
            <a:off x="914400" y="1593304"/>
            <a:ext cx="7906072" cy="4572000"/>
          </a:xfrm>
        </p:spPr>
        <p:txBody>
          <a:bodyPr>
            <a:noAutofit/>
          </a:bodyPr>
          <a:lstStyle/>
          <a:p>
            <a:r>
              <a:rPr lang="sr-Latn-BA" sz="2400" dirty="0" smtClean="0"/>
              <a:t>Закон о рачуноводству и ревизији Републике Српске</a:t>
            </a:r>
          </a:p>
          <a:p>
            <a:r>
              <a:rPr lang="sr-Latn-BA" sz="2400" dirty="0" smtClean="0"/>
              <a:t>Закон о буџетском систему Републике Српске</a:t>
            </a:r>
          </a:p>
          <a:p>
            <a:r>
              <a:rPr lang="sr-Latn-BA" sz="2400" dirty="0" smtClean="0"/>
              <a:t>IFRS (МСФИ), ISA (МРС), IPSAS (МРС-ЈС)</a:t>
            </a:r>
          </a:p>
          <a:p>
            <a:r>
              <a:rPr lang="sr-Latn-BA" sz="2400" dirty="0" smtClean="0"/>
              <a:t>Трезорски систем пословања</a:t>
            </a:r>
          </a:p>
          <a:p>
            <a:r>
              <a:rPr lang="sr-Latn-BA" sz="2400" dirty="0" smtClean="0"/>
              <a:t>Јединствена правила за припрему и извршење буџета на свим нивоима власти</a:t>
            </a:r>
          </a:p>
          <a:p>
            <a:r>
              <a:rPr lang="sr-Latn-BA" sz="2400" dirty="0" smtClean="0"/>
              <a:t>Јединствене рачуноводствене политике </a:t>
            </a:r>
          </a:p>
          <a:p>
            <a:pPr lvl="1"/>
            <a:r>
              <a:rPr lang="sr-Latn-BA" dirty="0" smtClean="0"/>
              <a:t>Финансијски извјештаји јавних предузећа</a:t>
            </a:r>
          </a:p>
          <a:p>
            <a:pPr lvl="1"/>
            <a:r>
              <a:rPr lang="sr-Latn-BA" dirty="0" smtClean="0"/>
              <a:t>Финансијски извјештаји буџетских корисника</a:t>
            </a:r>
          </a:p>
          <a:p>
            <a:pPr lvl="1"/>
            <a:r>
              <a:rPr lang="sr-Latn-BA" dirty="0" smtClean="0"/>
              <a:t>Финансијски извјештаји јавних установа које нису у систему трезора</a:t>
            </a:r>
            <a:endParaRPr lang="sr-Latn-B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Čuvar mesta za datum 3"/>
          <p:cNvSpPr>
            <a:spLocks noGrp="1"/>
          </p:cNvSpPr>
          <p:nvPr>
            <p:ph type="dt" sz="half" idx="10"/>
          </p:nvPr>
        </p:nvSpPr>
        <p:spPr/>
        <p:txBody>
          <a:bodyPr/>
          <a:lstStyle/>
          <a:p>
            <a:fld id="{67583CE3-2D95-47B3-93AC-217DBC1705FA}" type="datetime1">
              <a:rPr lang="en-US"/>
              <a:pPr/>
              <a:t>9/26/2013</a:t>
            </a:fld>
            <a:endParaRPr lang="en-US"/>
          </a:p>
        </p:txBody>
      </p:sp>
      <p:sp>
        <p:nvSpPr>
          <p:cNvPr id="6" name="Čuvar mesta za broj slajda 5"/>
          <p:cNvSpPr>
            <a:spLocks noGrp="1"/>
          </p:cNvSpPr>
          <p:nvPr>
            <p:ph type="sldNum" sz="quarter" idx="12"/>
          </p:nvPr>
        </p:nvSpPr>
        <p:spPr/>
        <p:txBody>
          <a:bodyPr/>
          <a:lstStyle/>
          <a:p>
            <a:fld id="{BB054BFA-E430-4194-9026-5C2010D8A252}" type="slidenum">
              <a:rPr lang="en-US"/>
              <a:pPr/>
              <a:t>20</a:t>
            </a:fld>
            <a:endParaRPr lang="en-US"/>
          </a:p>
        </p:txBody>
      </p:sp>
      <p:sp>
        <p:nvSpPr>
          <p:cNvPr id="13314" name="Rectangle 2"/>
          <p:cNvSpPr>
            <a:spLocks noGrp="1" noChangeArrowheads="1"/>
          </p:cNvSpPr>
          <p:nvPr>
            <p:ph type="title"/>
          </p:nvPr>
        </p:nvSpPr>
        <p:spPr/>
        <p:txBody>
          <a:bodyPr>
            <a:normAutofit fontScale="90000"/>
          </a:bodyPr>
          <a:lstStyle/>
          <a:p>
            <a:pPr algn="ctr"/>
            <a:r>
              <a:rPr lang="sr-Cyrl-CS" sz="4000" dirty="0">
                <a:latin typeface="Calibri" pitchFamily="34" charset="0"/>
                <a:cs typeface="Calibri" pitchFamily="34" charset="0"/>
              </a:rPr>
              <a:t>МОГУЋА ПОБОЉШАЊА У </a:t>
            </a:r>
            <a:r>
              <a:rPr lang="sr-Latn-BA" sz="4000" dirty="0" smtClean="0">
                <a:latin typeface="Calibri" pitchFamily="34" charset="0"/>
                <a:cs typeface="Calibri" pitchFamily="34" charset="0"/>
              </a:rPr>
              <a:t>ЗАКО</a:t>
            </a:r>
            <a:r>
              <a:rPr lang="sr-Cyrl-CS" sz="4000" dirty="0" smtClean="0">
                <a:latin typeface="Calibri" pitchFamily="34" charset="0"/>
                <a:cs typeface="Calibri" pitchFamily="34" charset="0"/>
              </a:rPr>
              <a:t>НУ </a:t>
            </a:r>
            <a:r>
              <a:rPr lang="sr-Latn-BA" sz="4000" dirty="0" smtClean="0">
                <a:latin typeface="Calibri" pitchFamily="34" charset="0"/>
                <a:cs typeface="Calibri" pitchFamily="34" charset="0"/>
              </a:rPr>
              <a:t>У ОБЛАСТИ </a:t>
            </a:r>
            <a:r>
              <a:rPr lang="sr-Cyrl-CS" sz="4000" dirty="0" smtClean="0">
                <a:latin typeface="Calibri" pitchFamily="34" charset="0"/>
                <a:cs typeface="Calibri" pitchFamily="34" charset="0"/>
              </a:rPr>
              <a:t>РЕВИЗИЈ</a:t>
            </a:r>
            <a:r>
              <a:rPr lang="sr-Latn-BA" sz="4000" dirty="0" smtClean="0">
                <a:latin typeface="Calibri" pitchFamily="34" charset="0"/>
                <a:cs typeface="Calibri" pitchFamily="34" charset="0"/>
              </a:rPr>
              <a:t>Е УЧИНКА</a:t>
            </a:r>
            <a:endParaRPr lang="en-US" sz="4000" dirty="0">
              <a:latin typeface="Calibri" pitchFamily="34" charset="0"/>
              <a:cs typeface="Calibri" pitchFamily="34" charset="0"/>
            </a:endParaRPr>
          </a:p>
        </p:txBody>
      </p:sp>
      <p:sp>
        <p:nvSpPr>
          <p:cNvPr id="13315" name="Rectangle 3"/>
          <p:cNvSpPr>
            <a:spLocks noGrp="1" noChangeArrowheads="1"/>
          </p:cNvSpPr>
          <p:nvPr>
            <p:ph type="body" idx="1"/>
          </p:nvPr>
        </p:nvSpPr>
        <p:spPr>
          <a:xfrm>
            <a:off x="914400" y="1737320"/>
            <a:ext cx="7772400" cy="4572000"/>
          </a:xfrm>
        </p:spPr>
        <p:txBody>
          <a:bodyPr/>
          <a:lstStyle/>
          <a:p>
            <a:r>
              <a:rPr lang="sr-Cyrl-CS" dirty="0"/>
              <a:t>Појам и обухват ревизије учинка,</a:t>
            </a:r>
          </a:p>
          <a:p>
            <a:r>
              <a:rPr lang="sr-Cyrl-CS" dirty="0"/>
              <a:t>Форма и начин писања и дистрибуције ревизорских извјештаја,</a:t>
            </a:r>
          </a:p>
          <a:p>
            <a:r>
              <a:rPr lang="sr-Cyrl-CS" dirty="0"/>
              <a:t>Одговорност за поступање по препорукама ревизије,</a:t>
            </a:r>
          </a:p>
          <a:p>
            <a:r>
              <a:rPr lang="sr-Cyrl-CS" dirty="0" err="1"/>
              <a:t>Постревизионе</a:t>
            </a:r>
            <a:r>
              <a:rPr lang="sr-Cyrl-CS" dirty="0"/>
              <a:t> активности – надзор над </a:t>
            </a:r>
            <a:r>
              <a:rPr lang="sr-Cyrl-CS" dirty="0" err="1"/>
              <a:t>провођењем</a:t>
            </a:r>
            <a:r>
              <a:rPr lang="sr-Cyrl-CS" dirty="0"/>
              <a:t> препорука</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Čuvar mesta za datum 3"/>
          <p:cNvSpPr>
            <a:spLocks noGrp="1"/>
          </p:cNvSpPr>
          <p:nvPr>
            <p:ph type="dt" sz="half" idx="10"/>
          </p:nvPr>
        </p:nvSpPr>
        <p:spPr/>
        <p:txBody>
          <a:bodyPr/>
          <a:lstStyle/>
          <a:p>
            <a:fld id="{24C11A34-91CE-4362-84C4-E84A96097B66}" type="datetime1">
              <a:rPr lang="en-US"/>
              <a:pPr/>
              <a:t>9/26/2013</a:t>
            </a:fld>
            <a:endParaRPr lang="en-US"/>
          </a:p>
        </p:txBody>
      </p:sp>
      <p:sp>
        <p:nvSpPr>
          <p:cNvPr id="6" name="Čuvar mesta za broj slajda 5"/>
          <p:cNvSpPr>
            <a:spLocks noGrp="1"/>
          </p:cNvSpPr>
          <p:nvPr>
            <p:ph type="sldNum" sz="quarter" idx="12"/>
          </p:nvPr>
        </p:nvSpPr>
        <p:spPr/>
        <p:txBody>
          <a:bodyPr/>
          <a:lstStyle/>
          <a:p>
            <a:fld id="{1B2A110F-EDCF-447A-864C-2766D054C24B}" type="slidenum">
              <a:rPr lang="en-US"/>
              <a:pPr/>
              <a:t>21</a:t>
            </a:fld>
            <a:endParaRPr lang="en-US"/>
          </a:p>
        </p:txBody>
      </p:sp>
      <p:sp>
        <p:nvSpPr>
          <p:cNvPr id="31746" name="Rectangle 2"/>
          <p:cNvSpPr>
            <a:spLocks noGrp="1" noChangeArrowheads="1"/>
          </p:cNvSpPr>
          <p:nvPr>
            <p:ph type="title"/>
          </p:nvPr>
        </p:nvSpPr>
        <p:spPr/>
        <p:txBody>
          <a:bodyPr/>
          <a:lstStyle/>
          <a:p>
            <a:pPr algn="ctr"/>
            <a:r>
              <a:rPr lang="sr-Cyrl-CS" dirty="0"/>
              <a:t>ЗАКЉУЧАК</a:t>
            </a:r>
            <a:endParaRPr lang="en-US" dirty="0"/>
          </a:p>
        </p:txBody>
      </p:sp>
      <p:sp>
        <p:nvSpPr>
          <p:cNvPr id="31747" name="Rectangle 3"/>
          <p:cNvSpPr>
            <a:spLocks noGrp="1" noChangeArrowheads="1"/>
          </p:cNvSpPr>
          <p:nvPr>
            <p:ph type="body" idx="1"/>
          </p:nvPr>
        </p:nvSpPr>
        <p:spPr>
          <a:xfrm>
            <a:off x="755576" y="1809328"/>
            <a:ext cx="8136904" cy="4572000"/>
          </a:xfrm>
        </p:spPr>
        <p:txBody>
          <a:bodyPr/>
          <a:lstStyle/>
          <a:p>
            <a:pPr>
              <a:lnSpc>
                <a:spcPct val="90000"/>
              </a:lnSpc>
            </a:pPr>
            <a:r>
              <a:rPr lang="en-US" sz="2400" dirty="0" err="1"/>
              <a:t>Испуњење</a:t>
            </a:r>
            <a:r>
              <a:rPr lang="en-US" sz="2400" dirty="0"/>
              <a:t> </a:t>
            </a:r>
            <a:r>
              <a:rPr lang="en-US" sz="2400" dirty="0" err="1"/>
              <a:t>сваког</a:t>
            </a:r>
            <a:r>
              <a:rPr lang="en-US" sz="2400" dirty="0"/>
              <a:t> </a:t>
            </a:r>
            <a:r>
              <a:rPr lang="en-US" sz="2400" dirty="0" err="1"/>
              <a:t>од</a:t>
            </a:r>
            <a:r>
              <a:rPr lang="en-US" sz="2400" dirty="0"/>
              <a:t> </a:t>
            </a:r>
            <a:r>
              <a:rPr lang="sr-Latn-BA" sz="2400" dirty="0" smtClean="0"/>
              <a:t>напријед </a:t>
            </a:r>
            <a:r>
              <a:rPr lang="en-US" sz="2400" dirty="0" err="1" smtClean="0"/>
              <a:t>наведених</a:t>
            </a:r>
            <a:r>
              <a:rPr lang="en-US" sz="2400" dirty="0" smtClean="0"/>
              <a:t> </a:t>
            </a:r>
            <a:r>
              <a:rPr lang="en-US" sz="2400" dirty="0" err="1"/>
              <a:t>стратешких</a:t>
            </a:r>
            <a:r>
              <a:rPr lang="en-US" sz="2400" dirty="0"/>
              <a:t> </a:t>
            </a:r>
            <a:r>
              <a:rPr lang="en-US" sz="2400" dirty="0" err="1"/>
              <a:t>циљева</a:t>
            </a:r>
            <a:r>
              <a:rPr lang="en-US" sz="2400" dirty="0"/>
              <a:t> </a:t>
            </a:r>
            <a:r>
              <a:rPr lang="en-US" sz="2400" dirty="0" err="1"/>
              <a:t>допринијело</a:t>
            </a:r>
            <a:r>
              <a:rPr lang="en-US" sz="2400" dirty="0"/>
              <a:t> </a:t>
            </a:r>
            <a:r>
              <a:rPr lang="en-US" sz="2400" dirty="0" err="1"/>
              <a:t>би</a:t>
            </a:r>
            <a:r>
              <a:rPr lang="en-US" sz="2400" dirty="0"/>
              <a:t> </a:t>
            </a:r>
            <a:r>
              <a:rPr lang="en-US" sz="2400" dirty="0" err="1"/>
              <a:t>даљем</a:t>
            </a:r>
            <a:r>
              <a:rPr lang="en-US" sz="2400" dirty="0"/>
              <a:t> </a:t>
            </a:r>
            <a:r>
              <a:rPr lang="en-US" sz="2400" dirty="0" err="1"/>
              <a:t>развоју</a:t>
            </a:r>
            <a:r>
              <a:rPr lang="en-US" sz="2400" dirty="0"/>
              <a:t> и </a:t>
            </a:r>
            <a:r>
              <a:rPr lang="en-US" sz="2400" dirty="0" err="1"/>
              <a:t>јачању</a:t>
            </a:r>
            <a:r>
              <a:rPr lang="en-US" sz="2400" dirty="0"/>
              <a:t> </a:t>
            </a:r>
            <a:r>
              <a:rPr lang="en-US" sz="2400" dirty="0" err="1"/>
              <a:t>професионалних</a:t>
            </a:r>
            <a:r>
              <a:rPr lang="en-US" sz="2400" dirty="0"/>
              <a:t>, </a:t>
            </a:r>
            <a:r>
              <a:rPr lang="en-US" sz="2400" dirty="0" err="1"/>
              <a:t>институционалних</a:t>
            </a:r>
            <a:r>
              <a:rPr lang="en-US" sz="2400" dirty="0"/>
              <a:t> и </a:t>
            </a:r>
            <a:r>
              <a:rPr lang="en-US" sz="2400" dirty="0" err="1"/>
              <a:t>функционалних</a:t>
            </a:r>
            <a:r>
              <a:rPr lang="en-US" sz="2400" dirty="0"/>
              <a:t> </a:t>
            </a:r>
            <a:r>
              <a:rPr lang="en-US" sz="2400" dirty="0" err="1"/>
              <a:t>капацитета</a:t>
            </a:r>
            <a:r>
              <a:rPr lang="en-US" sz="2400" dirty="0"/>
              <a:t> у </a:t>
            </a:r>
            <a:r>
              <a:rPr lang="en-US" sz="2400" dirty="0" err="1"/>
              <a:t>Главној</a:t>
            </a:r>
            <a:r>
              <a:rPr lang="en-US" sz="2400" dirty="0"/>
              <a:t> </a:t>
            </a:r>
            <a:r>
              <a:rPr lang="en-US" sz="2400" dirty="0" err="1"/>
              <a:t>служби</a:t>
            </a:r>
            <a:r>
              <a:rPr lang="en-US" sz="2400" dirty="0"/>
              <a:t> </a:t>
            </a:r>
            <a:r>
              <a:rPr lang="en-US" sz="2400" dirty="0" err="1"/>
              <a:t>за</a:t>
            </a:r>
            <a:r>
              <a:rPr lang="en-US" sz="2400" dirty="0"/>
              <a:t> </a:t>
            </a:r>
            <a:r>
              <a:rPr lang="en-US" sz="2400" dirty="0" err="1"/>
              <a:t>ревизију</a:t>
            </a:r>
            <a:r>
              <a:rPr lang="en-US" sz="2400" dirty="0"/>
              <a:t>, </a:t>
            </a:r>
            <a:r>
              <a:rPr lang="en-US" sz="2400" dirty="0" err="1"/>
              <a:t>што</a:t>
            </a:r>
            <a:r>
              <a:rPr lang="en-US" sz="2400" dirty="0"/>
              <a:t> </a:t>
            </a:r>
            <a:r>
              <a:rPr lang="en-US" sz="2400" dirty="0" err="1"/>
              <a:t>би</a:t>
            </a:r>
            <a:r>
              <a:rPr lang="en-US" sz="2400" dirty="0"/>
              <a:t> </a:t>
            </a:r>
            <a:r>
              <a:rPr lang="en-US" sz="2400" dirty="0" err="1"/>
              <a:t>индиректно</a:t>
            </a:r>
            <a:r>
              <a:rPr lang="en-US" sz="2400" dirty="0"/>
              <a:t> </a:t>
            </a:r>
            <a:r>
              <a:rPr lang="en-US" sz="2400" dirty="0" err="1"/>
              <a:t>утицало</a:t>
            </a:r>
            <a:r>
              <a:rPr lang="en-US" sz="2400" dirty="0"/>
              <a:t> и </a:t>
            </a:r>
            <a:r>
              <a:rPr lang="en-US" sz="2400" dirty="0" err="1"/>
              <a:t>на</a:t>
            </a:r>
            <a:r>
              <a:rPr lang="en-US" sz="2400" dirty="0"/>
              <a:t> </a:t>
            </a:r>
            <a:r>
              <a:rPr lang="en-US" sz="2400" dirty="0" err="1"/>
              <a:t>додатно</a:t>
            </a:r>
            <a:r>
              <a:rPr lang="en-US" sz="2400" dirty="0"/>
              <a:t> </a:t>
            </a:r>
            <a:r>
              <a:rPr lang="en-US" sz="2400" dirty="0" err="1"/>
              <a:t>повећање</a:t>
            </a:r>
            <a:r>
              <a:rPr lang="en-US" sz="2400" dirty="0"/>
              <a:t> </a:t>
            </a:r>
            <a:r>
              <a:rPr lang="en-US" sz="2400" dirty="0" err="1"/>
              <a:t>квалитета</a:t>
            </a:r>
            <a:r>
              <a:rPr lang="en-US" sz="2400" dirty="0"/>
              <a:t> </a:t>
            </a:r>
            <a:r>
              <a:rPr lang="en-US" sz="2400" dirty="0" err="1"/>
              <a:t>система</a:t>
            </a:r>
            <a:r>
              <a:rPr lang="en-US" sz="2400" dirty="0"/>
              <a:t> </a:t>
            </a:r>
            <a:r>
              <a:rPr lang="en-US" sz="2400" dirty="0" err="1"/>
              <a:t>финансијског</a:t>
            </a:r>
            <a:r>
              <a:rPr lang="en-US" sz="2400" dirty="0"/>
              <a:t> </a:t>
            </a:r>
            <a:r>
              <a:rPr lang="en-US" sz="2400" dirty="0" err="1"/>
              <a:t>извјештавања</a:t>
            </a:r>
            <a:r>
              <a:rPr lang="en-US" sz="2400" dirty="0"/>
              <a:t> у </a:t>
            </a:r>
            <a:r>
              <a:rPr lang="en-US" sz="2400" dirty="0" err="1"/>
              <a:t>јавном</a:t>
            </a:r>
            <a:r>
              <a:rPr lang="en-US" sz="2400" dirty="0"/>
              <a:t> </a:t>
            </a:r>
            <a:r>
              <a:rPr lang="en-US" sz="2400" dirty="0" err="1"/>
              <a:t>сектору</a:t>
            </a:r>
            <a:r>
              <a:rPr lang="en-US" sz="2400" dirty="0"/>
              <a:t>, </a:t>
            </a:r>
            <a:r>
              <a:rPr lang="en-US" sz="2400" dirty="0" err="1"/>
              <a:t>јер</a:t>
            </a:r>
            <a:r>
              <a:rPr lang="en-US" sz="2400" dirty="0"/>
              <a:t> </a:t>
            </a:r>
            <a:r>
              <a:rPr lang="en-US" sz="2400" dirty="0" err="1"/>
              <a:t>је</a:t>
            </a:r>
            <a:r>
              <a:rPr lang="en-US" sz="2400" dirty="0"/>
              <a:t> </a:t>
            </a:r>
            <a:r>
              <a:rPr lang="en-US" sz="2400" dirty="0" err="1"/>
              <a:t>утицај</a:t>
            </a:r>
            <a:r>
              <a:rPr lang="en-US" sz="2400" dirty="0"/>
              <a:t> </a:t>
            </a:r>
            <a:r>
              <a:rPr lang="en-US" sz="2400" dirty="0" err="1"/>
              <a:t>екстерне</a:t>
            </a:r>
            <a:r>
              <a:rPr lang="en-US" sz="2400" dirty="0"/>
              <a:t> </a:t>
            </a:r>
            <a:r>
              <a:rPr lang="en-US" sz="2400" dirty="0" err="1"/>
              <a:t>ревизије</a:t>
            </a:r>
            <a:r>
              <a:rPr lang="en-US" sz="2400" dirty="0"/>
              <a:t> </a:t>
            </a:r>
            <a:r>
              <a:rPr lang="en-US" sz="2400" dirty="0" err="1"/>
              <a:t>коју</a:t>
            </a:r>
            <a:r>
              <a:rPr lang="en-US" sz="2400" dirty="0"/>
              <a:t> </a:t>
            </a:r>
            <a:r>
              <a:rPr lang="en-US" sz="2400" dirty="0" err="1"/>
              <a:t>спроводи</a:t>
            </a:r>
            <a:r>
              <a:rPr lang="en-US" sz="2400" dirty="0"/>
              <a:t> </a:t>
            </a:r>
            <a:r>
              <a:rPr lang="en-US" sz="2400" dirty="0" err="1"/>
              <a:t>Главна</a:t>
            </a:r>
            <a:r>
              <a:rPr lang="en-US" sz="2400" dirty="0"/>
              <a:t> </a:t>
            </a:r>
            <a:r>
              <a:rPr lang="en-US" sz="2400" dirty="0" err="1"/>
              <a:t>служба</a:t>
            </a:r>
            <a:r>
              <a:rPr lang="en-US" sz="2400" dirty="0"/>
              <a:t> </a:t>
            </a:r>
            <a:r>
              <a:rPr lang="en-US" sz="2400" dirty="0" err="1"/>
              <a:t>за</a:t>
            </a:r>
            <a:r>
              <a:rPr lang="en-US" sz="2400" dirty="0"/>
              <a:t> </a:t>
            </a:r>
            <a:r>
              <a:rPr lang="en-US" sz="2400" dirty="0" err="1"/>
              <a:t>ревизију</a:t>
            </a:r>
            <a:r>
              <a:rPr lang="en-US" sz="2400" dirty="0"/>
              <a:t> </a:t>
            </a:r>
            <a:r>
              <a:rPr lang="en-US" sz="2400" dirty="0" err="1"/>
              <a:t>на</a:t>
            </a:r>
            <a:r>
              <a:rPr lang="en-US" sz="2400" dirty="0"/>
              <a:t> </a:t>
            </a:r>
            <a:r>
              <a:rPr lang="en-US" sz="2400" dirty="0" err="1"/>
              <a:t>квалитет</a:t>
            </a:r>
            <a:r>
              <a:rPr lang="en-US" sz="2400" dirty="0"/>
              <a:t> </a:t>
            </a:r>
            <a:r>
              <a:rPr lang="en-US" sz="2400" dirty="0" err="1"/>
              <a:t>финансијских</a:t>
            </a:r>
            <a:r>
              <a:rPr lang="en-US" sz="2400" dirty="0"/>
              <a:t> </a:t>
            </a:r>
            <a:r>
              <a:rPr lang="en-US" sz="2400" dirty="0" err="1"/>
              <a:t>извјештаја</a:t>
            </a:r>
            <a:r>
              <a:rPr lang="en-US" sz="2400" dirty="0"/>
              <a:t> </a:t>
            </a:r>
            <a:r>
              <a:rPr lang="en-US" sz="2400" dirty="0" err="1"/>
              <a:t>буџетских</a:t>
            </a:r>
            <a:r>
              <a:rPr lang="en-US" sz="2400" dirty="0"/>
              <a:t> </a:t>
            </a:r>
            <a:r>
              <a:rPr lang="en-US" sz="2400" dirty="0" err="1"/>
              <a:t>корисника</a:t>
            </a:r>
            <a:r>
              <a:rPr lang="en-US" sz="2400" dirty="0"/>
              <a:t> и </a:t>
            </a:r>
            <a:r>
              <a:rPr lang="en-US" sz="2400" dirty="0" err="1"/>
              <a:t>других</a:t>
            </a:r>
            <a:r>
              <a:rPr lang="en-US" sz="2400" dirty="0"/>
              <a:t> </a:t>
            </a:r>
            <a:r>
              <a:rPr lang="en-US" sz="2400" dirty="0" err="1"/>
              <a:t>ентитета</a:t>
            </a:r>
            <a:r>
              <a:rPr lang="en-US" sz="2400" dirty="0"/>
              <a:t> </a:t>
            </a:r>
            <a:r>
              <a:rPr lang="en-US" sz="2400" dirty="0" err="1"/>
              <a:t>јавног</a:t>
            </a:r>
            <a:r>
              <a:rPr lang="en-US" sz="2400" dirty="0"/>
              <a:t> </a:t>
            </a:r>
            <a:r>
              <a:rPr lang="en-US" sz="2400" dirty="0" err="1"/>
              <a:t>сектора</a:t>
            </a:r>
            <a:r>
              <a:rPr lang="en-US" sz="2400" dirty="0"/>
              <a:t> </a:t>
            </a:r>
            <a:r>
              <a:rPr lang="en-US" sz="2400" dirty="0" err="1"/>
              <a:t>неспорно</a:t>
            </a:r>
            <a:r>
              <a:rPr lang="en-US" sz="2400" dirty="0"/>
              <a:t> </a:t>
            </a:r>
            <a:r>
              <a:rPr lang="en-US" sz="2400" dirty="0" err="1"/>
              <a:t>веома</a:t>
            </a:r>
            <a:r>
              <a:rPr lang="en-US" sz="2400" dirty="0"/>
              <a:t> </a:t>
            </a:r>
            <a:r>
              <a:rPr lang="en-US" sz="2400" dirty="0" err="1"/>
              <a:t>велики</a:t>
            </a:r>
            <a:r>
              <a:rPr lang="en-US" sz="2400" dirty="0"/>
              <a: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Čuvar mesta za datum 1"/>
          <p:cNvSpPr>
            <a:spLocks noGrp="1"/>
          </p:cNvSpPr>
          <p:nvPr>
            <p:ph type="dt" sz="half" idx="10"/>
          </p:nvPr>
        </p:nvSpPr>
        <p:spPr/>
        <p:txBody>
          <a:bodyPr/>
          <a:lstStyle/>
          <a:p>
            <a:fld id="{B0ABE204-D830-43F4-9A1F-00781DCE6180}" type="datetime1">
              <a:rPr lang="en-US"/>
              <a:pPr/>
              <a:t>9/26/2013</a:t>
            </a:fld>
            <a:endParaRPr lang="en-US"/>
          </a:p>
        </p:txBody>
      </p:sp>
      <p:sp>
        <p:nvSpPr>
          <p:cNvPr id="5" name="Čuvar mesta za broj slajda 3"/>
          <p:cNvSpPr>
            <a:spLocks noGrp="1"/>
          </p:cNvSpPr>
          <p:nvPr>
            <p:ph type="sldNum" sz="quarter" idx="12"/>
          </p:nvPr>
        </p:nvSpPr>
        <p:spPr/>
        <p:txBody>
          <a:bodyPr/>
          <a:lstStyle/>
          <a:p>
            <a:fld id="{665472F1-5139-4CDA-AD85-90D778F936E9}" type="slidenum">
              <a:rPr lang="en-US"/>
              <a:pPr/>
              <a:t>22</a:t>
            </a:fld>
            <a:endParaRPr lang="en-US"/>
          </a:p>
        </p:txBody>
      </p:sp>
      <p:sp>
        <p:nvSpPr>
          <p:cNvPr id="24581" name="Text Box 5"/>
          <p:cNvSpPr txBox="1">
            <a:spLocks noChangeArrowheads="1"/>
          </p:cNvSpPr>
          <p:nvPr/>
        </p:nvSpPr>
        <p:spPr bwMode="auto">
          <a:xfrm>
            <a:off x="381000" y="2057400"/>
            <a:ext cx="8382000" cy="1846263"/>
          </a:xfrm>
          <a:prstGeom prst="rect">
            <a:avLst/>
          </a:prstGeom>
          <a:noFill/>
          <a:ln w="9525">
            <a:noFill/>
            <a:miter lim="800000"/>
            <a:headEnd/>
            <a:tailEnd/>
          </a:ln>
          <a:effectLst/>
        </p:spPr>
        <p:txBody>
          <a:bodyPr>
            <a:spAutoFit/>
          </a:bodyPr>
          <a:lstStyle/>
          <a:p>
            <a:pPr algn="ctr">
              <a:spcBef>
                <a:spcPct val="50000"/>
              </a:spcBef>
            </a:pPr>
            <a:r>
              <a:rPr lang="sr-Cyrl-CS" sz="4600" dirty="0"/>
              <a:t>ХВАЛА НА ПАЖЊИ</a:t>
            </a:r>
          </a:p>
          <a:p>
            <a:pPr algn="ctr">
              <a:spcBef>
                <a:spcPct val="50000"/>
              </a:spcBef>
            </a:pPr>
            <a:r>
              <a:rPr lang="en-US" sz="4600" dirty="0" smtClean="0"/>
              <a:t>d</a:t>
            </a:r>
            <a:r>
              <a:rPr lang="sr-Latn-BA" sz="4600" dirty="0" smtClean="0"/>
              <a:t>usko</a:t>
            </a:r>
            <a:r>
              <a:rPr lang="en-US" sz="4600" dirty="0" smtClean="0"/>
              <a:t>.snjegota@gsr-rs.org</a:t>
            </a:r>
            <a:endParaRPr lang="en-US" sz="4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Čuvar mesta za datum 3"/>
          <p:cNvSpPr>
            <a:spLocks noGrp="1"/>
          </p:cNvSpPr>
          <p:nvPr>
            <p:ph type="dt" sz="half" idx="10"/>
          </p:nvPr>
        </p:nvSpPr>
        <p:spPr/>
        <p:txBody>
          <a:bodyPr/>
          <a:lstStyle/>
          <a:p>
            <a:fld id="{45548DC3-6503-4383-9151-1103295D6EC0}" type="datetime1">
              <a:rPr lang="en-US"/>
              <a:pPr/>
              <a:t>9/26/2013</a:t>
            </a:fld>
            <a:endParaRPr lang="en-US"/>
          </a:p>
        </p:txBody>
      </p:sp>
      <p:sp>
        <p:nvSpPr>
          <p:cNvPr id="6" name="Čuvar mesta za broj slajda 5"/>
          <p:cNvSpPr>
            <a:spLocks noGrp="1"/>
          </p:cNvSpPr>
          <p:nvPr>
            <p:ph type="sldNum" sz="quarter" idx="12"/>
          </p:nvPr>
        </p:nvSpPr>
        <p:spPr/>
        <p:txBody>
          <a:bodyPr/>
          <a:lstStyle/>
          <a:p>
            <a:fld id="{60C37818-BB9D-43C9-A41C-471F9D386540}" type="slidenum">
              <a:rPr lang="en-US"/>
              <a:pPr/>
              <a:t>3</a:t>
            </a:fld>
            <a:endParaRPr lang="en-US"/>
          </a:p>
        </p:txBody>
      </p:sp>
      <p:sp>
        <p:nvSpPr>
          <p:cNvPr id="14338" name="Rectangle 2"/>
          <p:cNvSpPr>
            <a:spLocks noGrp="1" noChangeArrowheads="1"/>
          </p:cNvSpPr>
          <p:nvPr>
            <p:ph type="title"/>
          </p:nvPr>
        </p:nvSpPr>
        <p:spPr>
          <a:xfrm>
            <a:off x="914400" y="620688"/>
            <a:ext cx="7772400" cy="1143000"/>
          </a:xfrm>
        </p:spPr>
        <p:txBody>
          <a:bodyPr>
            <a:normAutofit fontScale="90000"/>
          </a:bodyPr>
          <a:lstStyle/>
          <a:p>
            <a:pPr algn="ctr"/>
            <a:r>
              <a:rPr lang="sr-Latn-BA" sz="4000" dirty="0" smtClean="0">
                <a:latin typeface="Calibri" pitchFamily="34" charset="0"/>
                <a:cs typeface="Calibri" pitchFamily="34" charset="0"/>
              </a:rPr>
              <a:t>ОБЛИЦИ ОРГАНИЗОВАЊА </a:t>
            </a:r>
            <a:r>
              <a:rPr lang="sr-Cyrl-CS" sz="4000" dirty="0" smtClean="0">
                <a:latin typeface="Calibri" pitchFamily="34" charset="0"/>
                <a:cs typeface="Calibri" pitchFamily="34" charset="0"/>
              </a:rPr>
              <a:t>ЕКСТЕРНИХ РЕВИЗ</a:t>
            </a:r>
            <a:r>
              <a:rPr lang="sr-Latn-BA" sz="4000" dirty="0" smtClean="0">
                <a:latin typeface="Calibri" pitchFamily="34" charset="0"/>
                <a:cs typeface="Calibri" pitchFamily="34" charset="0"/>
              </a:rPr>
              <a:t>ОРА</a:t>
            </a:r>
            <a:r>
              <a:rPr lang="sr-Cyrl-CS" sz="4000" dirty="0" smtClean="0">
                <a:latin typeface="Calibri" pitchFamily="34" charset="0"/>
                <a:cs typeface="Calibri" pitchFamily="34" charset="0"/>
              </a:rPr>
              <a:t> </a:t>
            </a:r>
            <a:r>
              <a:rPr lang="sr-Cyrl-CS" sz="4000" dirty="0">
                <a:latin typeface="Calibri" pitchFamily="34" charset="0"/>
                <a:cs typeface="Calibri" pitchFamily="34" charset="0"/>
              </a:rPr>
              <a:t>У ЈАВНОМ СЕКТОРУ У РС</a:t>
            </a:r>
            <a:endParaRPr lang="en-US" sz="4000" dirty="0">
              <a:latin typeface="Calibri" pitchFamily="34" charset="0"/>
              <a:cs typeface="Calibri" pitchFamily="34" charset="0"/>
            </a:endParaRPr>
          </a:p>
        </p:txBody>
      </p:sp>
      <p:sp>
        <p:nvSpPr>
          <p:cNvPr id="14339" name="Rectangle 3"/>
          <p:cNvSpPr>
            <a:spLocks noGrp="1" noChangeArrowheads="1"/>
          </p:cNvSpPr>
          <p:nvPr>
            <p:ph type="body" idx="1"/>
          </p:nvPr>
        </p:nvSpPr>
        <p:spPr>
          <a:xfrm>
            <a:off x="457200" y="2286000"/>
            <a:ext cx="8229600" cy="4114800"/>
          </a:xfrm>
        </p:spPr>
        <p:txBody>
          <a:bodyPr/>
          <a:lstStyle/>
          <a:p>
            <a:r>
              <a:rPr lang="sr-Cyrl-CS" dirty="0"/>
              <a:t>Екстерна ревизија коју проводи Главна служба за ревизију</a:t>
            </a:r>
          </a:p>
          <a:p>
            <a:r>
              <a:rPr lang="sr-Cyrl-CS" dirty="0"/>
              <a:t>Екстерна ревизија коју проводе привредна друштва за </a:t>
            </a:r>
            <a:r>
              <a:rPr lang="sr-Cyrl-CS" dirty="0" smtClean="0"/>
              <a:t>ревизију</a:t>
            </a:r>
            <a:endParaRPr lang="sr-Latn-BA" dirty="0" smtClean="0"/>
          </a:p>
          <a:p>
            <a:pPr lvl="1">
              <a:buNone/>
            </a:pPr>
            <a:endParaRPr lang="sr-Latn-BA" dirty="0" smtClean="0"/>
          </a:p>
          <a:p>
            <a:pPr lvl="1"/>
            <a:r>
              <a:rPr lang="sr-Latn-BA" dirty="0" smtClean="0"/>
              <a:t>надлежности једних и других</a:t>
            </a:r>
          </a:p>
          <a:p>
            <a:pPr lvl="1"/>
            <a:r>
              <a:rPr lang="sr-Latn-BA" dirty="0" smtClean="0"/>
              <a:t>сличности и разлике</a:t>
            </a:r>
          </a:p>
          <a:p>
            <a:pPr lvl="1"/>
            <a:r>
              <a:rPr lang="sr-Latn-BA" dirty="0" smtClean="0"/>
              <a:t>д</a:t>
            </a:r>
            <a:r>
              <a:rPr lang="sr-Latn-BA" dirty="0" smtClean="0"/>
              <a:t>одирне тачке</a:t>
            </a:r>
          </a:p>
          <a:p>
            <a:pPr lvl="1"/>
            <a:r>
              <a:rPr lang="sr-Latn-BA" dirty="0" err="1" smtClean="0">
                <a:solidFill>
                  <a:srgbClr val="FF0000"/>
                </a:solidFill>
              </a:rPr>
              <a:t>синергетски</a:t>
            </a:r>
            <a:r>
              <a:rPr lang="sr-Latn-BA" dirty="0" smtClean="0">
                <a:solidFill>
                  <a:srgbClr val="FF0000"/>
                </a:solidFill>
              </a:rPr>
              <a:t> ефекат?</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Čuvar mesta za datum 3"/>
          <p:cNvSpPr>
            <a:spLocks noGrp="1"/>
          </p:cNvSpPr>
          <p:nvPr>
            <p:ph type="dt" sz="half" idx="10"/>
          </p:nvPr>
        </p:nvSpPr>
        <p:spPr/>
        <p:txBody>
          <a:bodyPr/>
          <a:lstStyle/>
          <a:p>
            <a:fld id="{7DD1E832-1E61-4C91-B947-87E5A70B0BBD}" type="datetime1">
              <a:rPr lang="en-US"/>
              <a:pPr/>
              <a:t>9/26/2013</a:t>
            </a:fld>
            <a:endParaRPr lang="en-US"/>
          </a:p>
        </p:txBody>
      </p:sp>
      <p:sp>
        <p:nvSpPr>
          <p:cNvPr id="6" name="Čuvar mesta za broj slajda 5"/>
          <p:cNvSpPr>
            <a:spLocks noGrp="1"/>
          </p:cNvSpPr>
          <p:nvPr>
            <p:ph type="sldNum" sz="quarter" idx="12"/>
          </p:nvPr>
        </p:nvSpPr>
        <p:spPr/>
        <p:txBody>
          <a:bodyPr/>
          <a:lstStyle/>
          <a:p>
            <a:fld id="{03972A06-A69C-41BB-9955-B75634ACC567}" type="slidenum">
              <a:rPr lang="en-US"/>
              <a:pPr/>
              <a:t>4</a:t>
            </a:fld>
            <a:endParaRPr lang="en-US"/>
          </a:p>
        </p:txBody>
      </p:sp>
      <p:sp>
        <p:nvSpPr>
          <p:cNvPr id="15362" name="Rectangle 2"/>
          <p:cNvSpPr>
            <a:spLocks noGrp="1" noChangeArrowheads="1"/>
          </p:cNvSpPr>
          <p:nvPr>
            <p:ph type="title"/>
          </p:nvPr>
        </p:nvSpPr>
        <p:spPr/>
        <p:txBody>
          <a:bodyPr>
            <a:normAutofit fontScale="90000"/>
          </a:bodyPr>
          <a:lstStyle/>
          <a:p>
            <a:pPr algn="ctr"/>
            <a:r>
              <a:rPr lang="sr-Cyrl-CS" sz="4000" dirty="0"/>
              <a:t>ОБЛИЦИ ЕКСТЕРНЕ РЕВИЗИЈЕ КОЈУ ПРОВОДИ </a:t>
            </a:r>
            <a:r>
              <a:rPr lang="sr-Cyrl-CS" sz="4000" dirty="0" smtClean="0"/>
              <a:t>ГСРЈС</a:t>
            </a:r>
            <a:r>
              <a:rPr lang="sr-Latn-BA" sz="4000" dirty="0" smtClean="0"/>
              <a:t> </a:t>
            </a:r>
            <a:r>
              <a:rPr lang="sr-Latn-BA" sz="4000" dirty="0" smtClean="0">
                <a:latin typeface="Calibri" pitchFamily="34" charset="0"/>
                <a:cs typeface="Calibri" pitchFamily="34" charset="0"/>
              </a:rPr>
              <a:t>РС</a:t>
            </a:r>
            <a:endParaRPr lang="en-US" sz="4000" dirty="0">
              <a:latin typeface="Calibri" pitchFamily="34" charset="0"/>
              <a:cs typeface="Calibri" pitchFamily="34" charset="0"/>
            </a:endParaRPr>
          </a:p>
        </p:txBody>
      </p:sp>
      <p:sp>
        <p:nvSpPr>
          <p:cNvPr id="15363" name="Rectangle 3"/>
          <p:cNvSpPr>
            <a:spLocks noGrp="1" noChangeArrowheads="1"/>
          </p:cNvSpPr>
          <p:nvPr>
            <p:ph type="body" idx="1"/>
          </p:nvPr>
        </p:nvSpPr>
        <p:spPr/>
        <p:txBody>
          <a:bodyPr/>
          <a:lstStyle/>
          <a:p>
            <a:pPr marL="609600" indent="-609600">
              <a:buFont typeface="Wingdings" pitchFamily="2" charset="2"/>
              <a:buAutoNum type="arabicPeriod"/>
            </a:pPr>
            <a:r>
              <a:rPr lang="sr-Cyrl-CS" dirty="0"/>
              <a:t>Финансијска ревизија</a:t>
            </a:r>
          </a:p>
          <a:p>
            <a:pPr marL="990600" lvl="1" indent="-533400"/>
            <a:r>
              <a:rPr lang="sr-Cyrl-CS" dirty="0"/>
              <a:t>ревизија финансијских извјештаја</a:t>
            </a:r>
          </a:p>
          <a:p>
            <a:pPr marL="990600" lvl="1" indent="-533400"/>
            <a:r>
              <a:rPr lang="sr-Cyrl-CS" dirty="0"/>
              <a:t>ревизија усклађености - подударности</a:t>
            </a:r>
          </a:p>
          <a:p>
            <a:pPr marL="609600" indent="-609600">
              <a:buFont typeface="Wingdings" pitchFamily="2" charset="2"/>
              <a:buAutoNum type="arabicPeriod"/>
            </a:pPr>
            <a:r>
              <a:rPr lang="sr-Cyrl-CS" dirty="0"/>
              <a:t>Ревизија учинка</a:t>
            </a:r>
          </a:p>
          <a:p>
            <a:pPr marL="609600" indent="-609600">
              <a:buFont typeface="Wingdings" pitchFamily="2" charset="2"/>
              <a:buAutoNum type="arabicPeriod"/>
            </a:pPr>
            <a:endParaRPr lang="sr-Cyrl-CS" dirty="0"/>
          </a:p>
          <a:p>
            <a:pPr marL="609600" indent="-609600">
              <a:buFont typeface="Wingdings" pitchFamily="2" charset="2"/>
              <a:buNone/>
            </a:pPr>
            <a:r>
              <a:rPr lang="sr-Cyrl-CS" dirty="0"/>
              <a:t>Обавезне ревизије</a:t>
            </a:r>
          </a:p>
          <a:p>
            <a:pPr marL="609600" indent="-609600">
              <a:buFont typeface="Wingdings" pitchFamily="2" charset="2"/>
              <a:buNone/>
            </a:pPr>
            <a:r>
              <a:rPr lang="sr-Cyrl-CS" dirty="0"/>
              <a:t>Посебне ревизије</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Čuvar mesta za datum 3"/>
          <p:cNvSpPr>
            <a:spLocks noGrp="1"/>
          </p:cNvSpPr>
          <p:nvPr>
            <p:ph type="dt" sz="half" idx="10"/>
          </p:nvPr>
        </p:nvSpPr>
        <p:spPr/>
        <p:txBody>
          <a:bodyPr/>
          <a:lstStyle/>
          <a:p>
            <a:fld id="{014E639F-52E0-44C6-847A-8B1D087B9F8E}" type="datetime1">
              <a:rPr lang="en-US"/>
              <a:pPr/>
              <a:t>9/26/2013</a:t>
            </a:fld>
            <a:endParaRPr lang="en-US"/>
          </a:p>
        </p:txBody>
      </p:sp>
      <p:sp>
        <p:nvSpPr>
          <p:cNvPr id="6" name="Čuvar mesta za broj slajda 5"/>
          <p:cNvSpPr>
            <a:spLocks noGrp="1"/>
          </p:cNvSpPr>
          <p:nvPr>
            <p:ph type="sldNum" sz="quarter" idx="12"/>
          </p:nvPr>
        </p:nvSpPr>
        <p:spPr/>
        <p:txBody>
          <a:bodyPr/>
          <a:lstStyle/>
          <a:p>
            <a:fld id="{901EFCE2-F0A8-40A0-B5BB-939644CF1309}" type="slidenum">
              <a:rPr lang="en-US"/>
              <a:pPr/>
              <a:t>5</a:t>
            </a:fld>
            <a:endParaRPr lang="en-US"/>
          </a:p>
        </p:txBody>
      </p:sp>
      <p:sp>
        <p:nvSpPr>
          <p:cNvPr id="16386" name="Rectangle 2"/>
          <p:cNvSpPr>
            <a:spLocks noGrp="1" noChangeArrowheads="1"/>
          </p:cNvSpPr>
          <p:nvPr>
            <p:ph type="title"/>
          </p:nvPr>
        </p:nvSpPr>
        <p:spPr/>
        <p:txBody>
          <a:bodyPr/>
          <a:lstStyle/>
          <a:p>
            <a:pPr algn="ctr"/>
            <a:r>
              <a:rPr lang="sr-Cyrl-CS" dirty="0"/>
              <a:t>РЕВИЗОРСКИ СТАНДАРДИ</a:t>
            </a:r>
            <a:endParaRPr lang="en-US" dirty="0"/>
          </a:p>
        </p:txBody>
      </p:sp>
      <p:sp>
        <p:nvSpPr>
          <p:cNvPr id="16387" name="Rectangle 3"/>
          <p:cNvSpPr>
            <a:spLocks noGrp="1" noChangeArrowheads="1"/>
          </p:cNvSpPr>
          <p:nvPr>
            <p:ph type="body" idx="1"/>
          </p:nvPr>
        </p:nvSpPr>
        <p:spPr>
          <a:xfrm>
            <a:off x="914400" y="1844824"/>
            <a:ext cx="7772400" cy="4572000"/>
          </a:xfrm>
        </p:spPr>
        <p:txBody>
          <a:bodyPr/>
          <a:lstStyle/>
          <a:p>
            <a:pPr algn="ctr">
              <a:lnSpc>
                <a:spcPct val="90000"/>
              </a:lnSpc>
              <a:buFont typeface="Wingdings" pitchFamily="2" charset="2"/>
              <a:buNone/>
            </a:pPr>
            <a:r>
              <a:rPr lang="en-US" dirty="0"/>
              <a:t>INTOSAI – ISSAI </a:t>
            </a:r>
            <a:r>
              <a:rPr lang="sr-Cyrl-CS" dirty="0"/>
              <a:t>стандарди ревизије:</a:t>
            </a:r>
          </a:p>
          <a:p>
            <a:pPr>
              <a:lnSpc>
                <a:spcPct val="90000"/>
              </a:lnSpc>
              <a:buNone/>
            </a:pPr>
            <a:endParaRPr lang="sr-Latn-BA" dirty="0" smtClean="0"/>
          </a:p>
          <a:p>
            <a:pPr>
              <a:lnSpc>
                <a:spcPct val="90000"/>
              </a:lnSpc>
            </a:pPr>
            <a:r>
              <a:rPr lang="sr-Cyrl-CS" dirty="0" smtClean="0"/>
              <a:t>Ниво </a:t>
            </a:r>
            <a:r>
              <a:rPr lang="sr-Cyrl-CS" dirty="0"/>
              <a:t>1: Основни принципи,</a:t>
            </a:r>
          </a:p>
          <a:p>
            <a:pPr>
              <a:lnSpc>
                <a:spcPct val="90000"/>
              </a:lnSpc>
            </a:pPr>
            <a:r>
              <a:rPr lang="sr-Cyrl-CS" dirty="0"/>
              <a:t>Ниво 2: Предуслови за функционисање врховних ревизорских институција,</a:t>
            </a:r>
          </a:p>
          <a:p>
            <a:pPr>
              <a:lnSpc>
                <a:spcPct val="90000"/>
              </a:lnSpc>
            </a:pPr>
            <a:r>
              <a:rPr lang="sr-Cyrl-CS" dirty="0"/>
              <a:t>Ниво 3: Основни принципи ревизије,</a:t>
            </a:r>
          </a:p>
          <a:p>
            <a:pPr>
              <a:lnSpc>
                <a:spcPct val="90000"/>
              </a:lnSpc>
            </a:pPr>
            <a:r>
              <a:rPr lang="sr-Cyrl-CS" dirty="0"/>
              <a:t>Ниво 4: Смјернице за ревизију</a:t>
            </a:r>
          </a:p>
          <a:p>
            <a:pPr>
              <a:lnSpc>
                <a:spcPct val="90000"/>
              </a:lnSpc>
              <a:buFont typeface="Wingdings" pitchFamily="2" charset="2"/>
              <a:buNone/>
            </a:pPr>
            <a:endParaRPr lang="sr-Cyrl-CS" dirty="0"/>
          </a:p>
          <a:p>
            <a:pPr lvl="1" algn="ctr">
              <a:lnSpc>
                <a:spcPct val="90000"/>
              </a:lnSpc>
            </a:pPr>
            <a:r>
              <a:rPr lang="en-US" sz="2800" dirty="0">
                <a:solidFill>
                  <a:srgbClr val="FF0000"/>
                </a:solidFill>
                <a:latin typeface="Cambria" pitchFamily="18" charset="0"/>
              </a:rPr>
              <a:t>ISA </a:t>
            </a:r>
            <a:r>
              <a:rPr lang="sr-Cyrl-CS" sz="2800" dirty="0">
                <a:solidFill>
                  <a:srgbClr val="FF0000"/>
                </a:solidFill>
                <a:latin typeface="Cambria" pitchFamily="18" charset="0"/>
              </a:rPr>
              <a:t>(МСР)?</a:t>
            </a:r>
            <a:endParaRPr lang="en-US" sz="2800" dirty="0">
              <a:solidFill>
                <a:srgbClr val="FF0000"/>
              </a:solidFill>
              <a:latin typeface="Cambri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Čuvar mesta za datum 3"/>
          <p:cNvSpPr>
            <a:spLocks noGrp="1"/>
          </p:cNvSpPr>
          <p:nvPr>
            <p:ph type="dt" sz="half" idx="10"/>
          </p:nvPr>
        </p:nvSpPr>
        <p:spPr/>
        <p:txBody>
          <a:bodyPr/>
          <a:lstStyle/>
          <a:p>
            <a:fld id="{F7220211-C7BF-4A0C-928C-14F483D15709}" type="datetime1">
              <a:rPr lang="en-US"/>
              <a:pPr/>
              <a:t>9/26/2013</a:t>
            </a:fld>
            <a:endParaRPr lang="en-US"/>
          </a:p>
        </p:txBody>
      </p:sp>
      <p:sp>
        <p:nvSpPr>
          <p:cNvPr id="6" name="Čuvar mesta za broj slajda 5"/>
          <p:cNvSpPr>
            <a:spLocks noGrp="1"/>
          </p:cNvSpPr>
          <p:nvPr>
            <p:ph type="sldNum" sz="quarter" idx="12"/>
          </p:nvPr>
        </p:nvSpPr>
        <p:spPr/>
        <p:txBody>
          <a:bodyPr/>
          <a:lstStyle/>
          <a:p>
            <a:fld id="{D16E14BD-5B63-45F8-AB17-F9294EBDB486}" type="slidenum">
              <a:rPr lang="en-US"/>
              <a:pPr/>
              <a:t>6</a:t>
            </a:fld>
            <a:endParaRPr lang="en-US"/>
          </a:p>
        </p:txBody>
      </p:sp>
      <p:sp>
        <p:nvSpPr>
          <p:cNvPr id="17410" name="Rectangle 2"/>
          <p:cNvSpPr>
            <a:spLocks noGrp="1" noChangeArrowheads="1"/>
          </p:cNvSpPr>
          <p:nvPr>
            <p:ph type="title"/>
          </p:nvPr>
        </p:nvSpPr>
        <p:spPr/>
        <p:txBody>
          <a:bodyPr/>
          <a:lstStyle/>
          <a:p>
            <a:pPr algn="ctr"/>
            <a:r>
              <a:rPr lang="sr-Cyrl-CS" dirty="0"/>
              <a:t>НИВО 1</a:t>
            </a:r>
            <a:endParaRPr lang="en-US" dirty="0"/>
          </a:p>
        </p:txBody>
      </p:sp>
      <p:sp>
        <p:nvSpPr>
          <p:cNvPr id="17411" name="Rectangle 3"/>
          <p:cNvSpPr>
            <a:spLocks noGrp="1" noChangeArrowheads="1"/>
          </p:cNvSpPr>
          <p:nvPr>
            <p:ph type="body" idx="1"/>
          </p:nvPr>
        </p:nvSpPr>
        <p:spPr>
          <a:xfrm>
            <a:off x="914400" y="1593304"/>
            <a:ext cx="7772400" cy="4572000"/>
          </a:xfrm>
        </p:spPr>
        <p:txBody>
          <a:bodyPr/>
          <a:lstStyle/>
          <a:p>
            <a:r>
              <a:rPr lang="en-US" b="1" i="1" dirty="0" err="1"/>
              <a:t>Ниво</a:t>
            </a:r>
            <a:r>
              <a:rPr lang="en-US" b="1" i="1" dirty="0"/>
              <a:t> 1 </a:t>
            </a:r>
            <a:r>
              <a:rPr lang="en-US" dirty="0"/>
              <a:t>ISSAI</a:t>
            </a:r>
            <a:r>
              <a:rPr lang="sr-Cyrl-CS" dirty="0"/>
              <a:t> ревизорских стандарда</a:t>
            </a:r>
            <a:r>
              <a:rPr lang="en-US" dirty="0"/>
              <a:t> </a:t>
            </a:r>
            <a:r>
              <a:rPr lang="en-US" dirty="0" err="1"/>
              <a:t>обухвата</a:t>
            </a:r>
            <a:r>
              <a:rPr lang="en-US" dirty="0"/>
              <a:t> </a:t>
            </a:r>
            <a:r>
              <a:rPr lang="en-US" dirty="0" err="1"/>
              <a:t>основне</a:t>
            </a:r>
            <a:r>
              <a:rPr lang="en-US" dirty="0"/>
              <a:t> </a:t>
            </a:r>
            <a:r>
              <a:rPr lang="en-US" dirty="0" err="1"/>
              <a:t>принципе</a:t>
            </a:r>
            <a:r>
              <a:rPr lang="en-US" dirty="0"/>
              <a:t> </a:t>
            </a:r>
            <a:r>
              <a:rPr lang="en-US" dirty="0" err="1"/>
              <a:t>функционисања</a:t>
            </a:r>
            <a:r>
              <a:rPr lang="en-US" dirty="0"/>
              <a:t> </a:t>
            </a:r>
            <a:r>
              <a:rPr lang="en-US" dirty="0" err="1"/>
              <a:t>врховних</a:t>
            </a:r>
            <a:r>
              <a:rPr lang="en-US" dirty="0"/>
              <a:t> </a:t>
            </a:r>
            <a:r>
              <a:rPr lang="en-US" dirty="0" err="1"/>
              <a:t>ревизорских</a:t>
            </a:r>
            <a:r>
              <a:rPr lang="en-US" dirty="0"/>
              <a:t> </a:t>
            </a:r>
            <a:r>
              <a:rPr lang="en-US" dirty="0" err="1"/>
              <a:t>институција</a:t>
            </a:r>
            <a:r>
              <a:rPr lang="en-US" dirty="0"/>
              <a:t>, </a:t>
            </a:r>
            <a:r>
              <a:rPr lang="en-US" dirty="0" err="1"/>
              <a:t>садржане</a:t>
            </a:r>
            <a:r>
              <a:rPr lang="en-US" dirty="0"/>
              <a:t> у </a:t>
            </a:r>
            <a:r>
              <a:rPr lang="en-US" dirty="0" err="1"/>
              <a:t>Лимској</a:t>
            </a:r>
            <a:r>
              <a:rPr lang="en-US" dirty="0"/>
              <a:t> </a:t>
            </a:r>
            <a:r>
              <a:rPr lang="en-US" dirty="0" err="1"/>
              <a:t>декларацији</a:t>
            </a:r>
            <a:r>
              <a:rPr lang="en-US" dirty="0"/>
              <a:t> о </a:t>
            </a:r>
            <a:r>
              <a:rPr lang="en-US" dirty="0" err="1"/>
              <a:t>смјерницама</a:t>
            </a:r>
            <a:r>
              <a:rPr lang="en-US" dirty="0"/>
              <a:t> </a:t>
            </a:r>
            <a:r>
              <a:rPr lang="en-US" dirty="0" err="1"/>
              <a:t>за</a:t>
            </a:r>
            <a:r>
              <a:rPr lang="en-US" dirty="0"/>
              <a:t> </a:t>
            </a:r>
            <a:r>
              <a:rPr lang="en-US" dirty="0" err="1"/>
              <a:t>начела</a:t>
            </a:r>
            <a:r>
              <a:rPr lang="en-US" dirty="0"/>
              <a:t> </a:t>
            </a:r>
            <a:r>
              <a:rPr lang="en-US" dirty="0" err="1"/>
              <a:t>ревизије</a:t>
            </a:r>
            <a:r>
              <a:rPr lang="sr-Cyrl-CS" dirty="0"/>
              <a:t>,</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Čuvar mesta za datum 3"/>
          <p:cNvSpPr>
            <a:spLocks noGrp="1"/>
          </p:cNvSpPr>
          <p:nvPr>
            <p:ph type="dt" sz="half" idx="10"/>
          </p:nvPr>
        </p:nvSpPr>
        <p:spPr/>
        <p:txBody>
          <a:bodyPr/>
          <a:lstStyle/>
          <a:p>
            <a:fld id="{470E8A41-F1CA-4FC0-BACD-68CD894E59CB}" type="datetime1">
              <a:rPr lang="en-US"/>
              <a:pPr/>
              <a:t>9/26/2013</a:t>
            </a:fld>
            <a:endParaRPr lang="en-US"/>
          </a:p>
        </p:txBody>
      </p:sp>
      <p:sp>
        <p:nvSpPr>
          <p:cNvPr id="6" name="Čuvar mesta za broj slajda 5"/>
          <p:cNvSpPr>
            <a:spLocks noGrp="1"/>
          </p:cNvSpPr>
          <p:nvPr>
            <p:ph type="sldNum" sz="quarter" idx="12"/>
          </p:nvPr>
        </p:nvSpPr>
        <p:spPr/>
        <p:txBody>
          <a:bodyPr/>
          <a:lstStyle/>
          <a:p>
            <a:fld id="{2DD74CB3-974C-417A-9E2F-4D401FBC06AB}" type="slidenum">
              <a:rPr lang="en-US"/>
              <a:pPr/>
              <a:t>7</a:t>
            </a:fld>
            <a:endParaRPr lang="en-US"/>
          </a:p>
        </p:txBody>
      </p:sp>
      <p:sp>
        <p:nvSpPr>
          <p:cNvPr id="18434" name="Rectangle 2"/>
          <p:cNvSpPr>
            <a:spLocks noGrp="1" noChangeArrowheads="1"/>
          </p:cNvSpPr>
          <p:nvPr>
            <p:ph type="title"/>
          </p:nvPr>
        </p:nvSpPr>
        <p:spPr/>
        <p:txBody>
          <a:bodyPr/>
          <a:lstStyle/>
          <a:p>
            <a:pPr algn="ctr"/>
            <a:r>
              <a:rPr lang="sr-Cyrl-CS" dirty="0"/>
              <a:t>НИВО 2</a:t>
            </a:r>
            <a:endParaRPr lang="en-US" dirty="0"/>
          </a:p>
        </p:txBody>
      </p:sp>
      <p:sp>
        <p:nvSpPr>
          <p:cNvPr id="18435" name="Rectangle 3"/>
          <p:cNvSpPr>
            <a:spLocks noGrp="1" noChangeArrowheads="1"/>
          </p:cNvSpPr>
          <p:nvPr>
            <p:ph type="body" idx="1"/>
          </p:nvPr>
        </p:nvSpPr>
        <p:spPr>
          <a:xfrm>
            <a:off x="914400" y="1665312"/>
            <a:ext cx="7772400" cy="4572000"/>
          </a:xfrm>
        </p:spPr>
        <p:txBody>
          <a:bodyPr/>
          <a:lstStyle/>
          <a:p>
            <a:pPr>
              <a:lnSpc>
                <a:spcPct val="90000"/>
              </a:lnSpc>
              <a:buFont typeface="Wingdings" pitchFamily="2" charset="2"/>
              <a:buNone/>
            </a:pPr>
            <a:r>
              <a:rPr lang="en-US" sz="2400" b="1" i="1" dirty="0" err="1"/>
              <a:t>Ниво</a:t>
            </a:r>
            <a:r>
              <a:rPr lang="en-US" sz="2400" b="1" i="1" dirty="0"/>
              <a:t> 2</a:t>
            </a:r>
            <a:r>
              <a:rPr lang="ru-RU" sz="2400" dirty="0"/>
              <a:t> </a:t>
            </a:r>
            <a:r>
              <a:rPr lang="en-US" sz="2400" dirty="0"/>
              <a:t>ISSAI</a:t>
            </a:r>
            <a:r>
              <a:rPr lang="sr-Cyrl-CS" sz="2400" dirty="0"/>
              <a:t> ревизорских стандарда</a:t>
            </a:r>
            <a:r>
              <a:rPr lang="en-US" sz="2400" dirty="0"/>
              <a:t>, </a:t>
            </a:r>
            <a:r>
              <a:rPr lang="en-US" sz="2400" dirty="0" err="1"/>
              <a:t>поред</a:t>
            </a:r>
            <a:r>
              <a:rPr lang="en-US" sz="2400" dirty="0"/>
              <a:t> </a:t>
            </a:r>
            <a:r>
              <a:rPr lang="en-US" sz="2400" dirty="0" err="1"/>
              <a:t>осталог</a:t>
            </a:r>
            <a:r>
              <a:rPr lang="en-US" sz="2400" dirty="0"/>
              <a:t>, </a:t>
            </a:r>
            <a:r>
              <a:rPr lang="en-US" sz="2400" dirty="0" err="1"/>
              <a:t>обухвата</a:t>
            </a:r>
            <a:r>
              <a:rPr lang="en-US" sz="2400" dirty="0"/>
              <a:t>:</a:t>
            </a:r>
          </a:p>
          <a:p>
            <a:pPr>
              <a:lnSpc>
                <a:spcPct val="90000"/>
              </a:lnSpc>
            </a:pPr>
            <a:r>
              <a:rPr lang="en-US" sz="2400" dirty="0" err="1"/>
              <a:t>Мексичку</a:t>
            </a:r>
            <a:r>
              <a:rPr lang="en-US" sz="2400" dirty="0"/>
              <a:t> </a:t>
            </a:r>
            <a:r>
              <a:rPr lang="en-US" sz="2400" dirty="0" err="1"/>
              <a:t>декларацију</a:t>
            </a:r>
            <a:r>
              <a:rPr lang="en-US" sz="2400" dirty="0"/>
              <a:t> о </a:t>
            </a:r>
            <a:r>
              <a:rPr lang="en-US" sz="2400" dirty="0" err="1"/>
              <a:t>независности</a:t>
            </a:r>
            <a:r>
              <a:rPr lang="en-US" sz="2400" dirty="0"/>
              <a:t> </a:t>
            </a:r>
            <a:r>
              <a:rPr lang="en-US" sz="2400" dirty="0" err="1"/>
              <a:t>врховних</a:t>
            </a:r>
            <a:r>
              <a:rPr lang="en-US" sz="2400" dirty="0"/>
              <a:t> </a:t>
            </a:r>
            <a:r>
              <a:rPr lang="en-US" sz="2400" dirty="0" err="1"/>
              <a:t>ревизорских</a:t>
            </a:r>
            <a:r>
              <a:rPr lang="en-US" sz="2400" dirty="0"/>
              <a:t> </a:t>
            </a:r>
            <a:r>
              <a:rPr lang="en-US" sz="2400" dirty="0" err="1"/>
              <a:t>институција</a:t>
            </a:r>
            <a:r>
              <a:rPr lang="en-US" sz="2400" dirty="0"/>
              <a:t>, </a:t>
            </a:r>
            <a:r>
              <a:rPr lang="en-US" sz="2400" dirty="0" err="1"/>
              <a:t>усвојену</a:t>
            </a:r>
            <a:r>
              <a:rPr lang="en-US" sz="2400" dirty="0"/>
              <a:t> </a:t>
            </a:r>
            <a:r>
              <a:rPr lang="en-US" sz="2400" dirty="0" err="1"/>
              <a:t>на</a:t>
            </a:r>
            <a:r>
              <a:rPr lang="en-US" sz="2400" dirty="0"/>
              <a:t> XIX </a:t>
            </a:r>
            <a:r>
              <a:rPr lang="en-US" sz="2400" dirty="0" err="1"/>
              <a:t>Конгресу</a:t>
            </a:r>
            <a:r>
              <a:rPr lang="en-US" sz="2400" dirty="0"/>
              <a:t> INTOSAI-а, </a:t>
            </a:r>
            <a:r>
              <a:rPr lang="en-US" sz="2400" dirty="0" err="1"/>
              <a:t>одржаном</a:t>
            </a:r>
            <a:r>
              <a:rPr lang="en-US" sz="2400" dirty="0"/>
              <a:t> у </a:t>
            </a:r>
            <a:r>
              <a:rPr lang="en-US" sz="2400" dirty="0" err="1"/>
              <a:t>Мексику</a:t>
            </a:r>
            <a:r>
              <a:rPr lang="en-US" sz="2400" dirty="0"/>
              <a:t>,</a:t>
            </a:r>
          </a:p>
          <a:p>
            <a:pPr>
              <a:lnSpc>
                <a:spcPct val="90000"/>
              </a:lnSpc>
            </a:pPr>
            <a:r>
              <a:rPr lang="en-US" sz="2400" dirty="0"/>
              <a:t>INTOSAI </a:t>
            </a:r>
            <a:r>
              <a:rPr lang="en-US" sz="2400" dirty="0" err="1"/>
              <a:t>смјернице</a:t>
            </a:r>
            <a:r>
              <a:rPr lang="en-US" sz="2400" dirty="0"/>
              <a:t> </a:t>
            </a:r>
            <a:r>
              <a:rPr lang="en-US" sz="2400" dirty="0" err="1"/>
              <a:t>за</a:t>
            </a:r>
            <a:r>
              <a:rPr lang="en-US" sz="2400" dirty="0"/>
              <a:t> </a:t>
            </a:r>
            <a:r>
              <a:rPr lang="en-US" sz="2400" dirty="0" err="1"/>
              <a:t>добре</a:t>
            </a:r>
            <a:r>
              <a:rPr lang="en-US" sz="2400" dirty="0"/>
              <a:t> </a:t>
            </a:r>
            <a:r>
              <a:rPr lang="en-US" sz="2400" dirty="0" err="1"/>
              <a:t>праксе</a:t>
            </a:r>
            <a:r>
              <a:rPr lang="en-US" sz="2400" dirty="0"/>
              <a:t> </a:t>
            </a:r>
            <a:r>
              <a:rPr lang="en-US" sz="2400" dirty="0" err="1"/>
              <a:t>повезане</a:t>
            </a:r>
            <a:r>
              <a:rPr lang="en-US" sz="2400" dirty="0"/>
              <a:t> </a:t>
            </a:r>
            <a:r>
              <a:rPr lang="en-US" sz="2400" dirty="0" err="1"/>
              <a:t>са</a:t>
            </a:r>
            <a:r>
              <a:rPr lang="en-US" sz="2400" dirty="0"/>
              <a:t> </a:t>
            </a:r>
            <a:r>
              <a:rPr lang="en-US" sz="2400" dirty="0" err="1"/>
              <a:t>независношћу</a:t>
            </a:r>
            <a:r>
              <a:rPr lang="en-US" sz="2400" dirty="0"/>
              <a:t> </a:t>
            </a:r>
            <a:r>
              <a:rPr lang="en-US" sz="2400" dirty="0" err="1"/>
              <a:t>врховних</a:t>
            </a:r>
            <a:r>
              <a:rPr lang="en-US" sz="2400" dirty="0"/>
              <a:t> </a:t>
            </a:r>
            <a:r>
              <a:rPr lang="en-US" sz="2400" dirty="0" err="1"/>
              <a:t>ревизорских</a:t>
            </a:r>
            <a:r>
              <a:rPr lang="en-US" sz="2400" dirty="0"/>
              <a:t> </a:t>
            </a:r>
            <a:r>
              <a:rPr lang="en-US" sz="2400" dirty="0" err="1"/>
              <a:t>институција</a:t>
            </a:r>
            <a:r>
              <a:rPr lang="en-US" sz="2400" dirty="0"/>
              <a:t>,</a:t>
            </a:r>
          </a:p>
          <a:p>
            <a:pPr>
              <a:lnSpc>
                <a:spcPct val="90000"/>
              </a:lnSpc>
            </a:pPr>
            <a:r>
              <a:rPr lang="en-US" sz="2400" dirty="0" err="1"/>
              <a:t>принципе</a:t>
            </a:r>
            <a:r>
              <a:rPr lang="en-US" sz="2400" dirty="0"/>
              <a:t> </a:t>
            </a:r>
            <a:r>
              <a:rPr lang="en-US" sz="2400" dirty="0" err="1"/>
              <a:t>транспарентности</a:t>
            </a:r>
            <a:r>
              <a:rPr lang="en-US" sz="2400" dirty="0"/>
              <a:t> и </a:t>
            </a:r>
            <a:r>
              <a:rPr lang="en-US" sz="2400" dirty="0" err="1"/>
              <a:t>одговорности</a:t>
            </a:r>
            <a:r>
              <a:rPr lang="en-US" sz="2400" dirty="0"/>
              <a:t>,</a:t>
            </a:r>
          </a:p>
          <a:p>
            <a:pPr>
              <a:lnSpc>
                <a:spcPct val="90000"/>
              </a:lnSpc>
            </a:pPr>
            <a:r>
              <a:rPr lang="en-US" sz="2400" dirty="0" err="1"/>
              <a:t>кодекс</a:t>
            </a:r>
            <a:r>
              <a:rPr lang="en-US" sz="2400" dirty="0"/>
              <a:t> </a:t>
            </a:r>
            <a:r>
              <a:rPr lang="en-US" sz="2400" dirty="0" err="1"/>
              <a:t>етике</a:t>
            </a:r>
            <a:r>
              <a:rPr lang="en-US" sz="2400" dirty="0"/>
              <a:t>,</a:t>
            </a:r>
          </a:p>
          <a:p>
            <a:pPr>
              <a:lnSpc>
                <a:spcPct val="90000"/>
              </a:lnSpc>
            </a:pPr>
            <a:r>
              <a:rPr lang="en-US" sz="2400" dirty="0" err="1"/>
              <a:t>принципе</a:t>
            </a:r>
            <a:r>
              <a:rPr lang="en-US" sz="2400" dirty="0"/>
              <a:t> </a:t>
            </a:r>
            <a:r>
              <a:rPr lang="en-US" sz="2400" dirty="0" err="1"/>
              <a:t>контроле</a:t>
            </a:r>
            <a:r>
              <a:rPr lang="en-US" sz="2400" dirty="0"/>
              <a:t> </a:t>
            </a:r>
            <a:r>
              <a:rPr lang="en-US" sz="2400" dirty="0" err="1"/>
              <a:t>квалитета</a:t>
            </a:r>
            <a:r>
              <a:rPr lang="en-US" sz="2400" dirty="0"/>
              <a:t> и </a:t>
            </a:r>
            <a:r>
              <a:rPr lang="en-US" sz="2400" dirty="0" err="1"/>
              <a:t>др</a:t>
            </a:r>
            <a:r>
              <a:rPr lang="en-US" sz="2400" dirty="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Čuvar mesta za datum 3"/>
          <p:cNvSpPr>
            <a:spLocks noGrp="1"/>
          </p:cNvSpPr>
          <p:nvPr>
            <p:ph type="dt" sz="half" idx="10"/>
          </p:nvPr>
        </p:nvSpPr>
        <p:spPr/>
        <p:txBody>
          <a:bodyPr/>
          <a:lstStyle/>
          <a:p>
            <a:fld id="{26F5D873-FE90-4C2D-9EAA-4B9E8440F062}" type="datetime1">
              <a:rPr lang="en-US"/>
              <a:pPr/>
              <a:t>9/26/2013</a:t>
            </a:fld>
            <a:endParaRPr lang="en-US"/>
          </a:p>
        </p:txBody>
      </p:sp>
      <p:sp>
        <p:nvSpPr>
          <p:cNvPr id="6" name="Čuvar mesta za broj slajda 5"/>
          <p:cNvSpPr>
            <a:spLocks noGrp="1"/>
          </p:cNvSpPr>
          <p:nvPr>
            <p:ph type="sldNum" sz="quarter" idx="12"/>
          </p:nvPr>
        </p:nvSpPr>
        <p:spPr/>
        <p:txBody>
          <a:bodyPr/>
          <a:lstStyle/>
          <a:p>
            <a:fld id="{E2C73A92-8D85-4DDB-93C4-688394FF4409}" type="slidenum">
              <a:rPr lang="en-US"/>
              <a:pPr/>
              <a:t>8</a:t>
            </a:fld>
            <a:endParaRPr lang="en-US"/>
          </a:p>
        </p:txBody>
      </p:sp>
      <p:sp>
        <p:nvSpPr>
          <p:cNvPr id="19458" name="Rectangle 2"/>
          <p:cNvSpPr>
            <a:spLocks noGrp="1" noChangeArrowheads="1"/>
          </p:cNvSpPr>
          <p:nvPr>
            <p:ph type="title"/>
          </p:nvPr>
        </p:nvSpPr>
        <p:spPr/>
        <p:txBody>
          <a:bodyPr/>
          <a:lstStyle/>
          <a:p>
            <a:pPr algn="ctr"/>
            <a:r>
              <a:rPr lang="sr-Cyrl-CS" dirty="0"/>
              <a:t>НИВО 3</a:t>
            </a:r>
            <a:endParaRPr lang="en-US" dirty="0"/>
          </a:p>
        </p:txBody>
      </p:sp>
      <p:sp>
        <p:nvSpPr>
          <p:cNvPr id="19459" name="Rectangle 3"/>
          <p:cNvSpPr>
            <a:spLocks noGrp="1" noChangeArrowheads="1"/>
          </p:cNvSpPr>
          <p:nvPr>
            <p:ph type="body" idx="1"/>
          </p:nvPr>
        </p:nvSpPr>
        <p:spPr>
          <a:xfrm>
            <a:off x="914400" y="1737320"/>
            <a:ext cx="7772400" cy="4572000"/>
          </a:xfrm>
        </p:spPr>
        <p:txBody>
          <a:bodyPr/>
          <a:lstStyle/>
          <a:p>
            <a:pPr>
              <a:buFont typeface="Wingdings" pitchFamily="2" charset="2"/>
              <a:buNone/>
            </a:pPr>
            <a:r>
              <a:rPr lang="en-US" sz="2800" b="1" i="1" dirty="0" err="1"/>
              <a:t>Ниво</a:t>
            </a:r>
            <a:r>
              <a:rPr lang="en-US" sz="2800" b="1" i="1" dirty="0"/>
              <a:t> 3 </a:t>
            </a:r>
            <a:r>
              <a:rPr lang="en-US" sz="2800" dirty="0"/>
              <a:t>ISSAI</a:t>
            </a:r>
            <a:r>
              <a:rPr lang="sr-Cyrl-CS" sz="2800" dirty="0"/>
              <a:t> ревизорских стандарда обухвата</a:t>
            </a:r>
            <a:r>
              <a:rPr lang="en-US" sz="2800" dirty="0"/>
              <a:t>:</a:t>
            </a:r>
          </a:p>
          <a:p>
            <a:r>
              <a:rPr lang="en-US" sz="2800" dirty="0" err="1"/>
              <a:t>основне</a:t>
            </a:r>
            <a:r>
              <a:rPr lang="en-US" sz="2800" dirty="0"/>
              <a:t> </a:t>
            </a:r>
            <a:r>
              <a:rPr lang="en-US" sz="2800" dirty="0" err="1"/>
              <a:t>принципе</a:t>
            </a:r>
            <a:r>
              <a:rPr lang="en-US" sz="2800" dirty="0"/>
              <a:t> </a:t>
            </a:r>
            <a:r>
              <a:rPr lang="en-US" sz="2800" dirty="0" err="1"/>
              <a:t>ревизије</a:t>
            </a:r>
            <a:r>
              <a:rPr lang="en-US" sz="2800" dirty="0"/>
              <a:t> </a:t>
            </a:r>
            <a:r>
              <a:rPr lang="en-US" sz="2800" dirty="0" err="1"/>
              <a:t>јавног</a:t>
            </a:r>
            <a:r>
              <a:rPr lang="en-US" sz="2800" dirty="0"/>
              <a:t> </a:t>
            </a:r>
            <a:r>
              <a:rPr lang="en-US" sz="2800" dirty="0" err="1"/>
              <a:t>сектора</a:t>
            </a:r>
            <a:r>
              <a:rPr lang="en-US" sz="2800" dirty="0"/>
              <a:t>,</a:t>
            </a:r>
          </a:p>
          <a:p>
            <a:r>
              <a:rPr lang="en-US" sz="2800" dirty="0" err="1"/>
              <a:t>основне</a:t>
            </a:r>
            <a:r>
              <a:rPr lang="en-US" sz="2800" dirty="0"/>
              <a:t> </a:t>
            </a:r>
            <a:r>
              <a:rPr lang="en-US" sz="2800" dirty="0" err="1"/>
              <a:t>принципе</a:t>
            </a:r>
            <a:r>
              <a:rPr lang="en-US" sz="2800" dirty="0"/>
              <a:t> </a:t>
            </a:r>
            <a:r>
              <a:rPr lang="en-US" sz="2800" dirty="0" err="1"/>
              <a:t>финансијске</a:t>
            </a:r>
            <a:r>
              <a:rPr lang="en-US" sz="2800" dirty="0"/>
              <a:t> </a:t>
            </a:r>
            <a:r>
              <a:rPr lang="en-US" sz="2800" dirty="0" err="1"/>
              <a:t>ревизије</a:t>
            </a:r>
            <a:r>
              <a:rPr lang="en-US" sz="2800" dirty="0"/>
              <a:t>,</a:t>
            </a:r>
          </a:p>
          <a:p>
            <a:r>
              <a:rPr lang="en-US" sz="2800" dirty="0" err="1"/>
              <a:t>основне</a:t>
            </a:r>
            <a:r>
              <a:rPr lang="en-US" sz="2800" dirty="0"/>
              <a:t> </a:t>
            </a:r>
            <a:r>
              <a:rPr lang="en-US" sz="2800" dirty="0" err="1"/>
              <a:t>принципе</a:t>
            </a:r>
            <a:r>
              <a:rPr lang="en-US" sz="2800" dirty="0"/>
              <a:t> </a:t>
            </a:r>
            <a:r>
              <a:rPr lang="en-US" sz="2800" dirty="0" err="1"/>
              <a:t>ревизије</a:t>
            </a:r>
            <a:r>
              <a:rPr lang="en-US" sz="2800" dirty="0"/>
              <a:t> </a:t>
            </a:r>
            <a:r>
              <a:rPr lang="en-US" sz="2800" dirty="0" err="1"/>
              <a:t>учинка</a:t>
            </a:r>
            <a:r>
              <a:rPr lang="en-US" sz="2800" dirty="0"/>
              <a:t>, </a:t>
            </a:r>
            <a:r>
              <a:rPr lang="en-US" sz="2800" dirty="0" err="1"/>
              <a:t>те</a:t>
            </a:r>
            <a:endParaRPr lang="en-US" sz="2800" dirty="0"/>
          </a:p>
          <a:p>
            <a:r>
              <a:rPr lang="en-US" sz="2800" dirty="0" err="1"/>
              <a:t>основне</a:t>
            </a:r>
            <a:r>
              <a:rPr lang="en-US" sz="2800" dirty="0"/>
              <a:t> </a:t>
            </a:r>
            <a:r>
              <a:rPr lang="en-US" sz="2800" dirty="0" err="1"/>
              <a:t>принципе</a:t>
            </a:r>
            <a:r>
              <a:rPr lang="en-US" sz="2800" dirty="0"/>
              <a:t> </a:t>
            </a:r>
            <a:r>
              <a:rPr lang="en-US" sz="2800" dirty="0" err="1"/>
              <a:t>ревизије</a:t>
            </a:r>
            <a:r>
              <a:rPr lang="en-US" sz="2800" dirty="0"/>
              <a:t> </a:t>
            </a:r>
            <a:r>
              <a:rPr lang="en-US" sz="2800" dirty="0" err="1"/>
              <a:t>усклађености</a:t>
            </a:r>
            <a:r>
              <a:rPr lang="en-US" sz="2800" dirty="0"/>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Čuvar mesta za datum 3"/>
          <p:cNvSpPr>
            <a:spLocks noGrp="1"/>
          </p:cNvSpPr>
          <p:nvPr>
            <p:ph type="dt" sz="half" idx="10"/>
          </p:nvPr>
        </p:nvSpPr>
        <p:spPr/>
        <p:txBody>
          <a:bodyPr/>
          <a:lstStyle/>
          <a:p>
            <a:fld id="{43BF7373-8122-4C49-AA3D-7F203D454B69}" type="datetime1">
              <a:rPr lang="en-US"/>
              <a:pPr/>
              <a:t>9/26/2013</a:t>
            </a:fld>
            <a:endParaRPr lang="en-US"/>
          </a:p>
        </p:txBody>
      </p:sp>
      <p:sp>
        <p:nvSpPr>
          <p:cNvPr id="6" name="Čuvar mesta za broj slajda 5"/>
          <p:cNvSpPr>
            <a:spLocks noGrp="1"/>
          </p:cNvSpPr>
          <p:nvPr>
            <p:ph type="sldNum" sz="quarter" idx="12"/>
          </p:nvPr>
        </p:nvSpPr>
        <p:spPr/>
        <p:txBody>
          <a:bodyPr/>
          <a:lstStyle/>
          <a:p>
            <a:fld id="{1E367860-1344-4AAB-B21A-27B3555AC4B0}" type="slidenum">
              <a:rPr lang="en-US"/>
              <a:pPr/>
              <a:t>9</a:t>
            </a:fld>
            <a:endParaRPr lang="en-US"/>
          </a:p>
        </p:txBody>
      </p:sp>
      <p:sp>
        <p:nvSpPr>
          <p:cNvPr id="20482" name="Rectangle 2"/>
          <p:cNvSpPr>
            <a:spLocks noGrp="1" noChangeArrowheads="1"/>
          </p:cNvSpPr>
          <p:nvPr>
            <p:ph type="title"/>
          </p:nvPr>
        </p:nvSpPr>
        <p:spPr/>
        <p:txBody>
          <a:bodyPr/>
          <a:lstStyle/>
          <a:p>
            <a:pPr algn="ctr"/>
            <a:r>
              <a:rPr lang="sr-Cyrl-CS" dirty="0"/>
              <a:t>НИВО 4</a:t>
            </a:r>
            <a:endParaRPr lang="en-US" dirty="0"/>
          </a:p>
        </p:txBody>
      </p:sp>
      <p:sp>
        <p:nvSpPr>
          <p:cNvPr id="20483" name="Rectangle 3"/>
          <p:cNvSpPr>
            <a:spLocks noGrp="1" noChangeArrowheads="1"/>
          </p:cNvSpPr>
          <p:nvPr>
            <p:ph type="body" idx="1"/>
          </p:nvPr>
        </p:nvSpPr>
        <p:spPr>
          <a:xfrm>
            <a:off x="914400" y="1809328"/>
            <a:ext cx="7772400" cy="4572000"/>
          </a:xfrm>
        </p:spPr>
        <p:txBody>
          <a:bodyPr/>
          <a:lstStyle/>
          <a:p>
            <a:pPr>
              <a:lnSpc>
                <a:spcPct val="90000"/>
              </a:lnSpc>
            </a:pPr>
            <a:r>
              <a:rPr lang="en-US" b="1" i="1" dirty="0"/>
              <a:t>Н</a:t>
            </a:r>
            <a:r>
              <a:rPr lang="sr-Cyrl-CS" b="1" i="1" dirty="0"/>
              <a:t>иво 4</a:t>
            </a:r>
            <a:r>
              <a:rPr lang="sr-Cyrl-CS" dirty="0"/>
              <a:t> </a:t>
            </a:r>
            <a:r>
              <a:rPr lang="en-US" dirty="0"/>
              <a:t>ISSAI</a:t>
            </a:r>
            <a:r>
              <a:rPr lang="sr-Cyrl-CS" dirty="0"/>
              <a:t> ревизорских стандарда обухвата Међународне стандарде ревизије допуњене посебним смјерницама и упутствима релевантним за финансијску ревизију ентитета јавног сектора коју спроводе врховне ревизорске институције</a:t>
            </a:r>
            <a:r>
              <a:rPr lang="en-US" dirty="0"/>
              <a:t>, </a:t>
            </a:r>
            <a:r>
              <a:rPr lang="en-US" dirty="0" err="1"/>
              <a:t>те</a:t>
            </a:r>
            <a:r>
              <a:rPr lang="en-US" dirty="0"/>
              <a:t> </a:t>
            </a:r>
            <a:r>
              <a:rPr lang="en-US" dirty="0" err="1"/>
              <a:t>смјернице</a:t>
            </a:r>
            <a:r>
              <a:rPr lang="en-US" dirty="0"/>
              <a:t> </a:t>
            </a:r>
            <a:r>
              <a:rPr lang="en-US" dirty="0" err="1"/>
              <a:t>за</a:t>
            </a:r>
            <a:r>
              <a:rPr lang="en-US" dirty="0"/>
              <a:t> </a:t>
            </a:r>
            <a:r>
              <a:rPr lang="en-US" dirty="0" err="1"/>
              <a:t>ревизију</a:t>
            </a:r>
            <a:r>
              <a:rPr lang="en-US" dirty="0"/>
              <a:t> </a:t>
            </a:r>
            <a:r>
              <a:rPr lang="en-US" dirty="0" err="1"/>
              <a:t>учинка</a:t>
            </a:r>
            <a:r>
              <a:rPr lang="en-US" dirty="0"/>
              <a:t> и </a:t>
            </a:r>
            <a:r>
              <a:rPr lang="en-US" dirty="0" err="1"/>
              <a:t>ревизију</a:t>
            </a:r>
            <a:r>
              <a:rPr lang="en-US" dirty="0"/>
              <a:t> </a:t>
            </a:r>
            <a:r>
              <a:rPr lang="en-US" dirty="0" err="1"/>
              <a:t>усклађености</a:t>
            </a:r>
            <a:r>
              <a:rPr lang="sr-Cyrl-CS" dirty="0"/>
              <a:t>.</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cija">
  <a:themeElements>
    <a:clrScheme name="Akcija">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Akcija">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cija">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33</TotalTime>
  <Words>914</Words>
  <Application>Microsoft Office PowerPoint</Application>
  <PresentationFormat>Projekcija na ekranu (4:3)</PresentationFormat>
  <Paragraphs>156</Paragraphs>
  <Slides>22</Slides>
  <Notes>0</Notes>
  <HiddenSlides>0</HiddenSlides>
  <MMClips>0</MMClips>
  <ScaleCrop>false</ScaleCrop>
  <HeadingPairs>
    <vt:vector size="4" baseType="variant">
      <vt:variant>
        <vt:lpstr>Tema</vt:lpstr>
      </vt:variant>
      <vt:variant>
        <vt:i4>1</vt:i4>
      </vt:variant>
      <vt:variant>
        <vt:lpstr>Naslovi slajdova</vt:lpstr>
      </vt:variant>
      <vt:variant>
        <vt:i4>22</vt:i4>
      </vt:variant>
    </vt:vector>
  </HeadingPairs>
  <TitlesOfParts>
    <vt:vector size="23" baseType="lpstr">
      <vt:lpstr>Akcija</vt:lpstr>
      <vt:lpstr>УЛОГА РЕВИЗИЈЕ ЈАВНОГ СЕКТОРА У КОНТРОЛИ ТРОШЕЊА ЈАВНОГ НОВЦА</vt:lpstr>
      <vt:lpstr>СИСТЕМ ИЗВЈЕШТАВАЊА У ЈАВНОМ СЕКТОРУ РЕПУБЛИКЕ СРПСКЕ</vt:lpstr>
      <vt:lpstr>ОБЛИЦИ ОРГАНИЗОВАЊА ЕКСТЕРНИХ РЕВИЗОРА У ЈАВНОМ СЕКТОРУ У РС</vt:lpstr>
      <vt:lpstr>ОБЛИЦИ ЕКСТЕРНЕ РЕВИЗИЈЕ КОЈУ ПРОВОДИ ГСРЈС РС</vt:lpstr>
      <vt:lpstr>РЕВИЗОРСКИ СТАНДАРДИ</vt:lpstr>
      <vt:lpstr>НИВО 1</vt:lpstr>
      <vt:lpstr>НИВО 2</vt:lpstr>
      <vt:lpstr>НИВО 3</vt:lpstr>
      <vt:lpstr>НИВО 4</vt:lpstr>
      <vt:lpstr>КАПАЦИТЕТИ VS. ПОТРЕБЕ</vt:lpstr>
      <vt:lpstr>ОСНОВНЕ ВРИЈЕДНОСТИ, НАЧЕЛА И ПРИНЦИПИ ЕКСТЕРНЕ РЕВИЗИЈЕ</vt:lpstr>
      <vt:lpstr>ЕКСТЕРНА И ИНТЕРНА РЕВИЗИЈА</vt:lpstr>
      <vt:lpstr>ИНТЕРНА И ЕКСТЕРНА РЕВИЗИЈА</vt:lpstr>
      <vt:lpstr>ПРЕДНОСТИ ДОБРЕ САРАДЊЕ</vt:lpstr>
      <vt:lpstr>СТРАТЕШКИ ЦИЉЕВИ  БУДУЋЕГ РАЗВОЈА ГСРЈСРС</vt:lpstr>
      <vt:lpstr>СТРАТЕШКИ ЦИЉЕВИ  БУДУЋЕГ РАЗВОЈА ГСРЈСРС</vt:lpstr>
      <vt:lpstr>СТРАТЕШКИ ЦИЉЕВИ  БУДУЋЕГ РАЗВОЈА ГСРЈСРС</vt:lpstr>
      <vt:lpstr>СТРАТЕШКИ ЦИЉЕВИ  БУДУЋЕГ РАЗВОЈА ГСРЈСР</vt:lpstr>
      <vt:lpstr>МОГУЋА ПОБОЉШАЊА У ЗАКОНУ У ОБЛАСТИ ФИНАНСИЈСКЕ РЕВИЗИЈЕ </vt:lpstr>
      <vt:lpstr>МОГУЋА ПОБОЉШАЊА У ЗАКОНУ У ОБЛАСТИ РЕВИЗИЈЕ УЧИНКА</vt:lpstr>
      <vt:lpstr>ЗАКЉУЧАК</vt:lpstr>
      <vt:lpstr>Slajd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УЛОГА РЕВИЗИЈЕ ЈАВНОГ СЕКТОРА У КОНТРОЛИ ТРОШЕЊА ЈАВНОГ НОВЦА</dc:title>
  <dc:creator>Dusko Snjegota</dc:creator>
  <cp:lastModifiedBy>dsnjegota</cp:lastModifiedBy>
  <cp:revision>20</cp:revision>
  <dcterms:created xsi:type="dcterms:W3CDTF">2013-09-26T10:36:13Z</dcterms:created>
  <dcterms:modified xsi:type="dcterms:W3CDTF">2013-09-26T11:22:29Z</dcterms:modified>
</cp:coreProperties>
</file>